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30"/>
  </p:notesMasterIdLst>
  <p:sldIdLst>
    <p:sldId id="256" r:id="rId2"/>
    <p:sldId id="258" r:id="rId3"/>
    <p:sldId id="270" r:id="rId4"/>
    <p:sldId id="265" r:id="rId5"/>
    <p:sldId id="267" r:id="rId6"/>
    <p:sldId id="268" r:id="rId7"/>
    <p:sldId id="269" r:id="rId8"/>
    <p:sldId id="259"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60" r:id="rId22"/>
    <p:sldId id="261" r:id="rId23"/>
    <p:sldId id="262" r:id="rId24"/>
    <p:sldId id="263" r:id="rId25"/>
    <p:sldId id="266" r:id="rId26"/>
    <p:sldId id="271" r:id="rId27"/>
    <p:sldId id="264" r:id="rId28"/>
    <p:sldId id="272"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10" d="100"/>
          <a:sy n="110" d="100"/>
        </p:scale>
        <p:origin x="-101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225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25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225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43864AB3-D2B6-4E67-A504-5D0CAC44CFF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p:spPr>
        <p:txBody>
          <a:bodyPr/>
          <a:lstStyle/>
          <a:p>
            <a:fld id="{ECB98707-06D0-4715-9785-79E9D90E8904}" type="slidenum">
              <a:rPr lang="en-US" smtClean="0"/>
              <a:pPr/>
              <a:t>1</a:t>
            </a:fld>
            <a:endParaRPr lang="en-US" smtClean="0"/>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p>
            <a:fld id="{779FD950-A28C-4A9A-BBBB-A25BE23464B5}" type="slidenum">
              <a:rPr lang="en-US" smtClean="0"/>
              <a:pPr/>
              <a:t>10</a:t>
            </a:fld>
            <a:endParaRPr lang="en-US" smtClean="0"/>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p>
            <a:fld id="{17F336EE-2FC7-4CA7-B472-19ABFE280A99}" type="slidenum">
              <a:rPr lang="en-US" smtClean="0"/>
              <a:pPr/>
              <a:t>11</a:t>
            </a:fld>
            <a:endParaRPr lang="en-US" smtClean="0"/>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p>
            <a:fld id="{3F5B126B-E9BB-4E04-BFB5-76CD32335CAE}" type="slidenum">
              <a:rPr lang="en-US" smtClean="0"/>
              <a:pPr/>
              <a:t>12</a:t>
            </a:fld>
            <a:endParaRPr lang="en-US" smtClean="0"/>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p>
            <a:fld id="{BB78B361-27A6-4B6B-BFEE-ABA19BD14CE1}" type="slidenum">
              <a:rPr lang="en-US" smtClean="0"/>
              <a:pPr/>
              <a:t>13</a:t>
            </a:fld>
            <a:endParaRPr lang="en-US" smtClean="0"/>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noFill/>
        </p:spPr>
        <p:txBody>
          <a:bodyPr/>
          <a:lstStyle/>
          <a:p>
            <a:fld id="{61C7EC30-E5E3-4FDF-B183-395CEBAD8D1A}" type="slidenum">
              <a:rPr lang="en-US" smtClean="0"/>
              <a:pPr/>
              <a:t>14</a:t>
            </a:fld>
            <a:endParaRPr lang="en-US" smtClean="0"/>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a:noFill/>
        </p:spPr>
        <p:txBody>
          <a:bodyPr/>
          <a:lstStyle/>
          <a:p>
            <a:fld id="{984F29EA-59E5-4149-BD3A-91304A3927DA}" type="slidenum">
              <a:rPr lang="en-US" smtClean="0"/>
              <a:pPr/>
              <a:t>15</a:t>
            </a:fld>
            <a:endParaRPr lang="en-US" smtClean="0"/>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p:spPr>
        <p:txBody>
          <a:bodyPr/>
          <a:lstStyle/>
          <a:p>
            <a:fld id="{5F58E178-C079-44A0-8452-BE8E50C2C395}" type="slidenum">
              <a:rPr lang="en-US" smtClean="0"/>
              <a:pPr/>
              <a:t>16</a:t>
            </a:fld>
            <a:endParaRPr lang="en-US" smtClean="0"/>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p>
            <a:fld id="{7FEA9EF4-BB71-4C97-A482-D9D3ACDAFF73}" type="slidenum">
              <a:rPr lang="en-US" smtClean="0"/>
              <a:pPr/>
              <a:t>17</a:t>
            </a:fld>
            <a:endParaRPr lang="en-US" smtClean="0"/>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p:spPr>
        <p:txBody>
          <a:bodyPr/>
          <a:lstStyle/>
          <a:p>
            <a:fld id="{99861FFA-3C9F-44DF-AA5E-CE0642233BED}" type="slidenum">
              <a:rPr lang="en-US" smtClean="0"/>
              <a:pPr/>
              <a:t>18</a:t>
            </a:fld>
            <a:endParaRPr lang="en-US" smtClean="0"/>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p>
            <a:fld id="{B498EB6B-7929-4E10-A8D3-33188CB055AC}" type="slidenum">
              <a:rPr lang="en-US" smtClean="0"/>
              <a:pPr/>
              <a:t>19</a:t>
            </a:fld>
            <a:endParaRPr lang="en-US" smtClean="0"/>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862E1898-E099-48B7-9C52-EC76D64C329C}" type="slidenum">
              <a:rPr lang="en-US" smtClean="0"/>
              <a:pPr/>
              <a:t>2</a:t>
            </a:fld>
            <a:endParaRPr lang="en-US"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p>
            <a:fld id="{6B639324-4951-4006-8BBB-7D144EF4C2E2}" type="slidenum">
              <a:rPr lang="en-US" smtClean="0"/>
              <a:pPr/>
              <a:t>20</a:t>
            </a:fld>
            <a:endParaRPr lang="en-US" smtClean="0"/>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p>
            <a:fld id="{88CEFE99-C6D4-47B4-9C4B-43FB5BF2DCA0}" type="slidenum">
              <a:rPr lang="en-US" smtClean="0"/>
              <a:pPr/>
              <a:t>21</a:t>
            </a:fld>
            <a:endParaRPr lang="en-US" smtClean="0"/>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a:noFill/>
        </p:spPr>
        <p:txBody>
          <a:bodyPr/>
          <a:lstStyle/>
          <a:p>
            <a:fld id="{968A047E-7B28-4698-BE27-E7D1C4E4101D}" type="slidenum">
              <a:rPr lang="en-US" smtClean="0"/>
              <a:pPr/>
              <a:t>22</a:t>
            </a:fld>
            <a:endParaRPr lang="en-US" smtClean="0"/>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p>
            <a:fld id="{B80324C2-AF94-491D-83F1-7FF1AA35E968}" type="slidenum">
              <a:rPr lang="en-US" smtClean="0"/>
              <a:pPr/>
              <a:t>23</a:t>
            </a:fld>
            <a:endParaRPr lang="en-US" smtClean="0"/>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p:spPr>
        <p:txBody>
          <a:bodyPr/>
          <a:lstStyle/>
          <a:p>
            <a:fld id="{54DD694F-64B3-4FBE-9224-17369AAB0182}" type="slidenum">
              <a:rPr lang="en-US" smtClean="0"/>
              <a:pPr/>
              <a:t>24</a:t>
            </a:fld>
            <a:endParaRPr lang="en-US" smtClean="0"/>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p:spPr>
        <p:txBody>
          <a:bodyPr/>
          <a:lstStyle/>
          <a:p>
            <a:fld id="{8B8B5330-E9FE-49A4-A230-1D3E093CE822}" type="slidenum">
              <a:rPr lang="en-US" smtClean="0"/>
              <a:pPr/>
              <a:t>25</a:t>
            </a:fld>
            <a:endParaRPr lang="en-US" smtClean="0"/>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p:spPr>
        <p:txBody>
          <a:bodyPr/>
          <a:lstStyle/>
          <a:p>
            <a:fld id="{63C9B961-536C-4E36-900F-2270F5744F5C}" type="slidenum">
              <a:rPr lang="en-US" smtClean="0"/>
              <a:pPr/>
              <a:t>26</a:t>
            </a:fld>
            <a:endParaRPr lang="en-US" smtClean="0"/>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a:ln/>
        </p:spPr>
        <p:txBody>
          <a:bodyPr/>
          <a:lstStyle/>
          <a:p>
            <a:pPr eaLnBrk="1" hangingPunct="1">
              <a:spcBef>
                <a:spcPct val="0"/>
              </a:spcBef>
            </a:pPr>
            <a:r>
              <a:rPr lang="en-US" b="1" i="1" smtClean="0"/>
              <a:t>“The Wheel of Life</a:t>
            </a:r>
            <a:r>
              <a:rPr lang="en-US" i="1" smtClean="0"/>
              <a:t>, otherwise called the Cycle of Samsara (material existence) explains this process of  death and rebirth.  In the very center, there is a rooster chasing a pig chasing a snake chasing the rooster -- craving, hatred, and ignorance.  Around that are people ascending the white semicircle of life, and others descending the black semicircle of death.  The greatest portion of the Wheel is devoted to representations of the six realms -- the realm of the gods, the realm of the titans, the realm of humans, the realm of animals, the realm of the hungry ghosts, and the realm of demons -- each realm looked over by its own boddhisattva.  The outermost circle is the 12 steps of dependent origination.</a:t>
            </a:r>
          </a:p>
          <a:p>
            <a:pPr eaLnBrk="1" hangingPunct="1">
              <a:spcBef>
                <a:spcPct val="0"/>
              </a:spcBef>
            </a:pPr>
            <a:endParaRPr lang="en-US" i="1" smtClean="0"/>
          </a:p>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a:noFill/>
        </p:spPr>
        <p:txBody>
          <a:bodyPr/>
          <a:lstStyle/>
          <a:p>
            <a:fld id="{D920850B-AF5B-49CD-B6B0-E00B6031C97E}" type="slidenum">
              <a:rPr lang="en-US" smtClean="0"/>
              <a:pPr/>
              <a:t>27</a:t>
            </a:fld>
            <a:endParaRPr lang="en-US" smtClean="0"/>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a:noFill/>
        </p:spPr>
        <p:txBody>
          <a:bodyPr/>
          <a:lstStyle/>
          <a:p>
            <a:fld id="{7E6E6962-542A-4772-91E6-4ECAEA55CA67}" type="slidenum">
              <a:rPr lang="en-US" smtClean="0"/>
              <a:pPr/>
              <a:t>28</a:t>
            </a:fld>
            <a:endParaRPr lang="en-US" smtClean="0"/>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68BD0A1F-2B0E-4ED2-8B41-7CCA2EB42FBF}" type="slidenum">
              <a:rPr lang="en-US" smtClean="0"/>
              <a:pPr/>
              <a:t>3</a:t>
            </a:fld>
            <a:endParaRPr lang="en-US" smtClean="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p:spPr>
        <p:txBody>
          <a:bodyPr/>
          <a:lstStyle/>
          <a:p>
            <a:fld id="{E270412B-2205-4B6E-ADAF-D3406ECD659E}" type="slidenum">
              <a:rPr lang="en-US" smtClean="0"/>
              <a:pPr/>
              <a:t>4</a:t>
            </a:fld>
            <a:endParaRPr lang="en-US" smtClean="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p>
            <a:fld id="{BC55D477-7509-4DE5-9ACE-06837A6A10FC}" type="slidenum">
              <a:rPr lang="en-US" smtClean="0"/>
              <a:pPr/>
              <a:t>5</a:t>
            </a:fld>
            <a:endParaRPr lang="en-US" smtClean="0"/>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p>
            <a:fld id="{7E22DB8C-8D70-4FB7-81A7-97D90016F5D5}" type="slidenum">
              <a:rPr lang="en-US" smtClean="0"/>
              <a:pPr/>
              <a:t>6</a:t>
            </a:fld>
            <a:endParaRPr lang="en-US" smtClean="0"/>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p>
            <a:fld id="{9243A8E8-44DC-49EF-899F-0289FA46E8D7}" type="slidenum">
              <a:rPr lang="en-US" smtClean="0"/>
              <a:pPr/>
              <a:t>7</a:t>
            </a:fld>
            <a:endParaRPr lang="en-US" smtClean="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p>
            <a:fld id="{9FE54B69-3862-48BD-85B8-B943F80FD20B}" type="slidenum">
              <a:rPr lang="en-US" smtClean="0"/>
              <a:pPr/>
              <a:t>8</a:t>
            </a:fld>
            <a:endParaRPr lang="en-US" smtClean="0"/>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p>
            <a:fld id="{F1A77BE6-8B9A-48C9-9265-73F5AB79F68C}" type="slidenum">
              <a:rPr lang="en-US" smtClean="0"/>
              <a:pPr/>
              <a:t>9</a:t>
            </a:fld>
            <a:endParaRPr lang="en-US" smtClean="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934200"/>
            <a:chOff x="0" y="0"/>
            <a:chExt cx="5760" cy="4368"/>
          </a:xfrm>
        </p:grpSpPr>
        <p:sp>
          <p:nvSpPr>
            <p:cNvPr id="5"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eaLnBrk="0" hangingPunct="0">
                <a:defRPr/>
              </a:pPr>
              <a:endParaRPr lang="en-US"/>
            </a:p>
          </p:txBody>
        </p:sp>
        <p:sp>
          <p:nvSpPr>
            <p:cNvPr id="6"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eaLnBrk="0" hangingPunct="0">
                <a:defRPr/>
              </a:pPr>
              <a:endParaRPr lang="en-US"/>
            </a:p>
          </p:txBody>
        </p:sp>
        <p:sp>
          <p:nvSpPr>
            <p:cNvPr id="7"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eaLnBrk="0" hangingPunct="0">
                <a:defRPr/>
              </a:pPr>
              <a:endParaRPr lang="en-US"/>
            </a:p>
          </p:txBody>
        </p:sp>
        <p:sp>
          <p:nvSpPr>
            <p:cNvPr id="8"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eaLnBrk="0" hangingPunct="0">
                <a:defRPr/>
              </a:pPr>
              <a:endParaRPr lang="en-US"/>
            </a:p>
          </p:txBody>
        </p:sp>
        <p:sp>
          <p:nvSpPr>
            <p:cNvPr id="9"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eaLnBrk="0" hangingPunct="0">
                <a:defRPr/>
              </a:pPr>
              <a:endParaRPr lang="en-US"/>
            </a:p>
          </p:txBody>
        </p:sp>
        <p:sp>
          <p:nvSpPr>
            <p:cNvPr id="10"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eaLnBrk="0" hangingPunct="0">
                <a:defRPr/>
              </a:pPr>
              <a:endParaRPr lang="en-US"/>
            </a:p>
          </p:txBody>
        </p:sp>
        <p:sp>
          <p:nvSpPr>
            <p:cNvPr id="11"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eaLnBrk="0" hangingPunct="0">
                <a:defRPr/>
              </a:pPr>
              <a:endParaRPr lang="en-US"/>
            </a:p>
          </p:txBody>
        </p:sp>
        <p:sp>
          <p:nvSpPr>
            <p:cNvPr id="12"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eaLnBrk="0" hangingPunct="0">
                <a:defRPr/>
              </a:pPr>
              <a:endParaRPr lang="en-US"/>
            </a:p>
          </p:txBody>
        </p:sp>
        <p:sp>
          <p:nvSpPr>
            <p:cNvPr id="13"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eaLnBrk="0" hangingPunct="0">
                <a:defRPr/>
              </a:pPr>
              <a:endParaRPr lang="en-US"/>
            </a:p>
          </p:txBody>
        </p:sp>
        <p:sp>
          <p:nvSpPr>
            <p:cNvPr id="14"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eaLnBrk="0" hangingPunct="0">
                <a:defRPr/>
              </a:pPr>
              <a:endParaRPr lang="en-US"/>
            </a:p>
          </p:txBody>
        </p:sp>
        <p:sp>
          <p:nvSpPr>
            <p:cNvPr id="15"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eaLnBrk="0" hangingPunct="0">
                <a:defRPr/>
              </a:pPr>
              <a:endParaRPr lang="en-US"/>
            </a:p>
          </p:txBody>
        </p:sp>
        <p:sp>
          <p:nvSpPr>
            <p:cNvPr id="16"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eaLnBrk="0" hangingPunct="0">
                <a:defRPr/>
              </a:pPr>
              <a:endParaRPr lang="en-US"/>
            </a:p>
          </p:txBody>
        </p:sp>
        <p:sp>
          <p:nvSpPr>
            <p:cNvPr id="17"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eaLnBrk="0" hangingPunct="0">
                <a:defRPr/>
              </a:pPr>
              <a:endParaRPr lang="en-US"/>
            </a:p>
          </p:txBody>
        </p:sp>
        <p:sp>
          <p:nvSpPr>
            <p:cNvPr id="18"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19"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eaLnBrk="0" hangingPunct="0">
                <a:defRPr/>
              </a:pPr>
              <a:endParaRPr lang="en-US"/>
            </a:p>
          </p:txBody>
        </p:sp>
        <p:sp>
          <p:nvSpPr>
            <p:cNvPr id="20"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eaLnBrk="0" hangingPunct="0">
                <a:defRPr/>
              </a:pPr>
              <a:endParaRPr lang="en-US"/>
            </a:p>
          </p:txBody>
        </p:sp>
        <p:sp>
          <p:nvSpPr>
            <p:cNvPr id="21"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eaLnBrk="0" hangingPunct="0">
                <a:defRPr/>
              </a:pPr>
              <a:endParaRPr lang="en-US"/>
            </a:p>
          </p:txBody>
        </p:sp>
        <p:sp>
          <p:nvSpPr>
            <p:cNvPr id="22"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eaLnBrk="0" hangingPunct="0">
                <a:defRPr/>
              </a:pPr>
              <a:endParaRPr lang="en-US"/>
            </a:p>
          </p:txBody>
        </p:sp>
      </p:grpSp>
      <p:sp>
        <p:nvSpPr>
          <p:cNvPr id="85013" name="Rectangle 21"/>
          <p:cNvSpPr>
            <a:spLocks noGrp="1" noChangeArrowheads="1"/>
          </p:cNvSpPr>
          <p:nvPr>
            <p:ph type="ctrTitle" sz="quarter"/>
          </p:nvPr>
        </p:nvSpPr>
        <p:spPr>
          <a:xfrm>
            <a:off x="685800" y="1828800"/>
            <a:ext cx="7772400" cy="1736725"/>
          </a:xfrm>
        </p:spPr>
        <p:txBody>
          <a:bodyPr/>
          <a:lstStyle>
            <a:lvl1pPr>
              <a:defRPr sz="5400"/>
            </a:lvl1pPr>
          </a:lstStyle>
          <a:p>
            <a:r>
              <a:rPr lang="en-US"/>
              <a:t>Click to edit Master title style</a:t>
            </a:r>
          </a:p>
        </p:txBody>
      </p:sp>
      <p:sp>
        <p:nvSpPr>
          <p:cNvPr id="85014"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23" name="Rectangle 23"/>
          <p:cNvSpPr>
            <a:spLocks noGrp="1" noChangeArrowheads="1"/>
          </p:cNvSpPr>
          <p:nvPr>
            <p:ph type="dt" sz="quarter" idx="10"/>
          </p:nvPr>
        </p:nvSpPr>
        <p:spPr/>
        <p:txBody>
          <a:bodyPr/>
          <a:lstStyle>
            <a:lvl1pPr>
              <a:defRPr/>
            </a:lvl1pPr>
          </a:lstStyle>
          <a:p>
            <a:pPr>
              <a:defRPr/>
            </a:pPr>
            <a:endParaRPr lang="en-US"/>
          </a:p>
        </p:txBody>
      </p:sp>
      <p:sp>
        <p:nvSpPr>
          <p:cNvPr id="24" name="Rectangle 24"/>
          <p:cNvSpPr>
            <a:spLocks noGrp="1" noChangeArrowheads="1"/>
          </p:cNvSpPr>
          <p:nvPr>
            <p:ph type="ftr" sz="quarter" idx="11"/>
          </p:nvPr>
        </p:nvSpPr>
        <p:spPr/>
        <p:txBody>
          <a:bodyPr/>
          <a:lstStyle>
            <a:lvl1pPr>
              <a:defRPr/>
            </a:lvl1pPr>
          </a:lstStyle>
          <a:p>
            <a:pPr>
              <a:defRPr/>
            </a:pPr>
            <a:endParaRPr lang="en-US"/>
          </a:p>
        </p:txBody>
      </p:sp>
      <p:sp>
        <p:nvSpPr>
          <p:cNvPr id="25" name="Rectangle 25"/>
          <p:cNvSpPr>
            <a:spLocks noGrp="1" noChangeArrowheads="1"/>
          </p:cNvSpPr>
          <p:nvPr>
            <p:ph type="sldNum" sz="quarter" idx="12"/>
          </p:nvPr>
        </p:nvSpPr>
        <p:spPr/>
        <p:txBody>
          <a:bodyPr/>
          <a:lstStyle>
            <a:lvl1pPr>
              <a:defRPr/>
            </a:lvl1pPr>
          </a:lstStyle>
          <a:p>
            <a:pPr>
              <a:defRPr/>
            </a:pPr>
            <a:fld id="{3412A94F-7C39-4D9B-920B-CA1FFE6DAE8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dt" sz="half" idx="10"/>
          </p:nvPr>
        </p:nvSpPr>
        <p:spPr>
          <a:ln/>
        </p:spPr>
        <p:txBody>
          <a:bodyPr/>
          <a:lstStyle>
            <a:lvl1pPr>
              <a:defRPr/>
            </a:lvl1pPr>
          </a:lstStyle>
          <a:p>
            <a:pPr>
              <a:defRPr/>
            </a:pPr>
            <a:endParaRPr lang="en-US"/>
          </a:p>
        </p:txBody>
      </p:sp>
      <p:sp>
        <p:nvSpPr>
          <p:cNvPr id="5" name="Rectangle 24"/>
          <p:cNvSpPr>
            <a:spLocks noGrp="1" noChangeArrowheads="1"/>
          </p:cNvSpPr>
          <p:nvPr>
            <p:ph type="ftr" sz="quarter" idx="11"/>
          </p:nvPr>
        </p:nvSpPr>
        <p:spPr>
          <a:ln/>
        </p:spPr>
        <p:txBody>
          <a:bodyPr/>
          <a:lstStyle>
            <a:lvl1pPr>
              <a:defRPr/>
            </a:lvl1pPr>
          </a:lstStyle>
          <a:p>
            <a:pPr>
              <a:defRPr/>
            </a:pPr>
            <a:endParaRPr lang="en-US"/>
          </a:p>
        </p:txBody>
      </p:sp>
      <p:sp>
        <p:nvSpPr>
          <p:cNvPr id="6" name="Rectangle 25"/>
          <p:cNvSpPr>
            <a:spLocks noGrp="1" noChangeArrowheads="1"/>
          </p:cNvSpPr>
          <p:nvPr>
            <p:ph type="sldNum" sz="quarter" idx="12"/>
          </p:nvPr>
        </p:nvSpPr>
        <p:spPr>
          <a:ln/>
        </p:spPr>
        <p:txBody>
          <a:bodyPr/>
          <a:lstStyle>
            <a:lvl1pPr>
              <a:defRPr/>
            </a:lvl1pPr>
          </a:lstStyle>
          <a:p>
            <a:pPr>
              <a:defRPr/>
            </a:pPr>
            <a:fld id="{6B0A8CB0-37AE-4CFB-BC32-9CE7B99F064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dt" sz="half" idx="10"/>
          </p:nvPr>
        </p:nvSpPr>
        <p:spPr>
          <a:ln/>
        </p:spPr>
        <p:txBody>
          <a:bodyPr/>
          <a:lstStyle>
            <a:lvl1pPr>
              <a:defRPr/>
            </a:lvl1pPr>
          </a:lstStyle>
          <a:p>
            <a:pPr>
              <a:defRPr/>
            </a:pPr>
            <a:endParaRPr lang="en-US"/>
          </a:p>
        </p:txBody>
      </p:sp>
      <p:sp>
        <p:nvSpPr>
          <p:cNvPr id="5" name="Rectangle 24"/>
          <p:cNvSpPr>
            <a:spLocks noGrp="1" noChangeArrowheads="1"/>
          </p:cNvSpPr>
          <p:nvPr>
            <p:ph type="ftr" sz="quarter" idx="11"/>
          </p:nvPr>
        </p:nvSpPr>
        <p:spPr>
          <a:ln/>
        </p:spPr>
        <p:txBody>
          <a:bodyPr/>
          <a:lstStyle>
            <a:lvl1pPr>
              <a:defRPr/>
            </a:lvl1pPr>
          </a:lstStyle>
          <a:p>
            <a:pPr>
              <a:defRPr/>
            </a:pPr>
            <a:endParaRPr lang="en-US"/>
          </a:p>
        </p:txBody>
      </p:sp>
      <p:sp>
        <p:nvSpPr>
          <p:cNvPr id="6" name="Rectangle 25"/>
          <p:cNvSpPr>
            <a:spLocks noGrp="1" noChangeArrowheads="1"/>
          </p:cNvSpPr>
          <p:nvPr>
            <p:ph type="sldNum" sz="quarter" idx="12"/>
          </p:nvPr>
        </p:nvSpPr>
        <p:spPr>
          <a:ln/>
        </p:spPr>
        <p:txBody>
          <a:bodyPr/>
          <a:lstStyle>
            <a:lvl1pPr>
              <a:defRPr/>
            </a:lvl1pPr>
          </a:lstStyle>
          <a:p>
            <a:pPr>
              <a:defRPr/>
            </a:pPr>
            <a:fld id="{BF962371-A874-480B-845C-9B0FBEA75F9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dt" sz="half" idx="10"/>
          </p:nvPr>
        </p:nvSpPr>
        <p:spPr>
          <a:ln/>
        </p:spPr>
        <p:txBody>
          <a:bodyPr/>
          <a:lstStyle>
            <a:lvl1pPr>
              <a:defRPr/>
            </a:lvl1pPr>
          </a:lstStyle>
          <a:p>
            <a:pPr>
              <a:defRPr/>
            </a:pPr>
            <a:endParaRPr lang="en-US"/>
          </a:p>
        </p:txBody>
      </p:sp>
      <p:sp>
        <p:nvSpPr>
          <p:cNvPr id="5" name="Rectangle 24"/>
          <p:cNvSpPr>
            <a:spLocks noGrp="1" noChangeArrowheads="1"/>
          </p:cNvSpPr>
          <p:nvPr>
            <p:ph type="ftr" sz="quarter" idx="11"/>
          </p:nvPr>
        </p:nvSpPr>
        <p:spPr>
          <a:ln/>
        </p:spPr>
        <p:txBody>
          <a:bodyPr/>
          <a:lstStyle>
            <a:lvl1pPr>
              <a:defRPr/>
            </a:lvl1pPr>
          </a:lstStyle>
          <a:p>
            <a:pPr>
              <a:defRPr/>
            </a:pPr>
            <a:endParaRPr lang="en-US"/>
          </a:p>
        </p:txBody>
      </p:sp>
      <p:sp>
        <p:nvSpPr>
          <p:cNvPr id="6" name="Rectangle 25"/>
          <p:cNvSpPr>
            <a:spLocks noGrp="1" noChangeArrowheads="1"/>
          </p:cNvSpPr>
          <p:nvPr>
            <p:ph type="sldNum" sz="quarter" idx="12"/>
          </p:nvPr>
        </p:nvSpPr>
        <p:spPr>
          <a:ln/>
        </p:spPr>
        <p:txBody>
          <a:bodyPr/>
          <a:lstStyle>
            <a:lvl1pPr>
              <a:defRPr/>
            </a:lvl1pPr>
          </a:lstStyle>
          <a:p>
            <a:pPr>
              <a:defRPr/>
            </a:pPr>
            <a:fld id="{12E5F3D2-903E-47D1-BEA5-DE4D7C65D02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dt" sz="half" idx="10"/>
          </p:nvPr>
        </p:nvSpPr>
        <p:spPr>
          <a:ln/>
        </p:spPr>
        <p:txBody>
          <a:bodyPr/>
          <a:lstStyle>
            <a:lvl1pPr>
              <a:defRPr/>
            </a:lvl1pPr>
          </a:lstStyle>
          <a:p>
            <a:pPr>
              <a:defRPr/>
            </a:pPr>
            <a:endParaRPr lang="en-US"/>
          </a:p>
        </p:txBody>
      </p:sp>
      <p:sp>
        <p:nvSpPr>
          <p:cNvPr id="5" name="Rectangle 24"/>
          <p:cNvSpPr>
            <a:spLocks noGrp="1" noChangeArrowheads="1"/>
          </p:cNvSpPr>
          <p:nvPr>
            <p:ph type="ftr" sz="quarter" idx="11"/>
          </p:nvPr>
        </p:nvSpPr>
        <p:spPr>
          <a:ln/>
        </p:spPr>
        <p:txBody>
          <a:bodyPr/>
          <a:lstStyle>
            <a:lvl1pPr>
              <a:defRPr/>
            </a:lvl1pPr>
          </a:lstStyle>
          <a:p>
            <a:pPr>
              <a:defRPr/>
            </a:pPr>
            <a:endParaRPr lang="en-US"/>
          </a:p>
        </p:txBody>
      </p:sp>
      <p:sp>
        <p:nvSpPr>
          <p:cNvPr id="6" name="Rectangle 25"/>
          <p:cNvSpPr>
            <a:spLocks noGrp="1" noChangeArrowheads="1"/>
          </p:cNvSpPr>
          <p:nvPr>
            <p:ph type="sldNum" sz="quarter" idx="12"/>
          </p:nvPr>
        </p:nvSpPr>
        <p:spPr>
          <a:ln/>
        </p:spPr>
        <p:txBody>
          <a:bodyPr/>
          <a:lstStyle>
            <a:lvl1pPr>
              <a:defRPr/>
            </a:lvl1pPr>
          </a:lstStyle>
          <a:p>
            <a:pPr>
              <a:defRPr/>
            </a:pPr>
            <a:fld id="{CDEBF97B-1F92-4F23-B098-6AE403B3146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3"/>
          <p:cNvSpPr>
            <a:spLocks noGrp="1" noChangeArrowheads="1"/>
          </p:cNvSpPr>
          <p:nvPr>
            <p:ph type="dt" sz="half" idx="10"/>
          </p:nvPr>
        </p:nvSpPr>
        <p:spPr>
          <a:ln/>
        </p:spPr>
        <p:txBody>
          <a:bodyPr/>
          <a:lstStyle>
            <a:lvl1pPr>
              <a:defRPr/>
            </a:lvl1pPr>
          </a:lstStyle>
          <a:p>
            <a:pPr>
              <a:defRPr/>
            </a:pPr>
            <a:endParaRPr lang="en-US"/>
          </a:p>
        </p:txBody>
      </p:sp>
      <p:sp>
        <p:nvSpPr>
          <p:cNvPr id="6" name="Rectangle 24"/>
          <p:cNvSpPr>
            <a:spLocks noGrp="1" noChangeArrowheads="1"/>
          </p:cNvSpPr>
          <p:nvPr>
            <p:ph type="ftr" sz="quarter" idx="11"/>
          </p:nvPr>
        </p:nvSpPr>
        <p:spPr>
          <a:ln/>
        </p:spPr>
        <p:txBody>
          <a:bodyPr/>
          <a:lstStyle>
            <a:lvl1pPr>
              <a:defRPr/>
            </a:lvl1pPr>
          </a:lstStyle>
          <a:p>
            <a:pPr>
              <a:defRPr/>
            </a:pPr>
            <a:endParaRPr lang="en-US"/>
          </a:p>
        </p:txBody>
      </p:sp>
      <p:sp>
        <p:nvSpPr>
          <p:cNvPr id="7" name="Rectangle 25"/>
          <p:cNvSpPr>
            <a:spLocks noGrp="1" noChangeArrowheads="1"/>
          </p:cNvSpPr>
          <p:nvPr>
            <p:ph type="sldNum" sz="quarter" idx="12"/>
          </p:nvPr>
        </p:nvSpPr>
        <p:spPr>
          <a:ln/>
        </p:spPr>
        <p:txBody>
          <a:bodyPr/>
          <a:lstStyle>
            <a:lvl1pPr>
              <a:defRPr/>
            </a:lvl1pPr>
          </a:lstStyle>
          <a:p>
            <a:pPr>
              <a:defRPr/>
            </a:pPr>
            <a:fld id="{7ACBB5BA-F50A-4E52-80DD-2A3A2CF7C92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3"/>
          <p:cNvSpPr>
            <a:spLocks noGrp="1" noChangeArrowheads="1"/>
          </p:cNvSpPr>
          <p:nvPr>
            <p:ph type="dt" sz="half" idx="10"/>
          </p:nvPr>
        </p:nvSpPr>
        <p:spPr>
          <a:ln/>
        </p:spPr>
        <p:txBody>
          <a:bodyPr/>
          <a:lstStyle>
            <a:lvl1pPr>
              <a:defRPr/>
            </a:lvl1pPr>
          </a:lstStyle>
          <a:p>
            <a:pPr>
              <a:defRPr/>
            </a:pPr>
            <a:endParaRPr lang="en-US"/>
          </a:p>
        </p:txBody>
      </p:sp>
      <p:sp>
        <p:nvSpPr>
          <p:cNvPr id="8" name="Rectangle 24"/>
          <p:cNvSpPr>
            <a:spLocks noGrp="1" noChangeArrowheads="1"/>
          </p:cNvSpPr>
          <p:nvPr>
            <p:ph type="ftr" sz="quarter" idx="11"/>
          </p:nvPr>
        </p:nvSpPr>
        <p:spPr>
          <a:ln/>
        </p:spPr>
        <p:txBody>
          <a:bodyPr/>
          <a:lstStyle>
            <a:lvl1pPr>
              <a:defRPr/>
            </a:lvl1pPr>
          </a:lstStyle>
          <a:p>
            <a:pPr>
              <a:defRPr/>
            </a:pPr>
            <a:endParaRPr lang="en-US"/>
          </a:p>
        </p:txBody>
      </p:sp>
      <p:sp>
        <p:nvSpPr>
          <p:cNvPr id="9" name="Rectangle 25"/>
          <p:cNvSpPr>
            <a:spLocks noGrp="1" noChangeArrowheads="1"/>
          </p:cNvSpPr>
          <p:nvPr>
            <p:ph type="sldNum" sz="quarter" idx="12"/>
          </p:nvPr>
        </p:nvSpPr>
        <p:spPr>
          <a:ln/>
        </p:spPr>
        <p:txBody>
          <a:bodyPr/>
          <a:lstStyle>
            <a:lvl1pPr>
              <a:defRPr/>
            </a:lvl1pPr>
          </a:lstStyle>
          <a:p>
            <a:pPr>
              <a:defRPr/>
            </a:pPr>
            <a:fld id="{3F72452B-D293-4E51-9321-BB4B462B921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3"/>
          <p:cNvSpPr>
            <a:spLocks noGrp="1" noChangeArrowheads="1"/>
          </p:cNvSpPr>
          <p:nvPr>
            <p:ph type="dt" sz="half" idx="10"/>
          </p:nvPr>
        </p:nvSpPr>
        <p:spPr>
          <a:ln/>
        </p:spPr>
        <p:txBody>
          <a:bodyPr/>
          <a:lstStyle>
            <a:lvl1pPr>
              <a:defRPr/>
            </a:lvl1pPr>
          </a:lstStyle>
          <a:p>
            <a:pPr>
              <a:defRPr/>
            </a:pPr>
            <a:endParaRPr lang="en-US"/>
          </a:p>
        </p:txBody>
      </p:sp>
      <p:sp>
        <p:nvSpPr>
          <p:cNvPr id="4" name="Rectangle 24"/>
          <p:cNvSpPr>
            <a:spLocks noGrp="1" noChangeArrowheads="1"/>
          </p:cNvSpPr>
          <p:nvPr>
            <p:ph type="ftr" sz="quarter" idx="11"/>
          </p:nvPr>
        </p:nvSpPr>
        <p:spPr>
          <a:ln/>
        </p:spPr>
        <p:txBody>
          <a:bodyPr/>
          <a:lstStyle>
            <a:lvl1pPr>
              <a:defRPr/>
            </a:lvl1pPr>
          </a:lstStyle>
          <a:p>
            <a:pPr>
              <a:defRPr/>
            </a:pPr>
            <a:endParaRPr lang="en-US"/>
          </a:p>
        </p:txBody>
      </p:sp>
      <p:sp>
        <p:nvSpPr>
          <p:cNvPr id="5" name="Rectangle 25"/>
          <p:cNvSpPr>
            <a:spLocks noGrp="1" noChangeArrowheads="1"/>
          </p:cNvSpPr>
          <p:nvPr>
            <p:ph type="sldNum" sz="quarter" idx="12"/>
          </p:nvPr>
        </p:nvSpPr>
        <p:spPr>
          <a:ln/>
        </p:spPr>
        <p:txBody>
          <a:bodyPr/>
          <a:lstStyle>
            <a:lvl1pPr>
              <a:defRPr/>
            </a:lvl1pPr>
          </a:lstStyle>
          <a:p>
            <a:pPr>
              <a:defRPr/>
            </a:pPr>
            <a:fld id="{B012C32E-F17D-4DD9-A0B3-0A1CC241B90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dt" sz="half" idx="10"/>
          </p:nvPr>
        </p:nvSpPr>
        <p:spPr>
          <a:ln/>
        </p:spPr>
        <p:txBody>
          <a:bodyPr/>
          <a:lstStyle>
            <a:lvl1pPr>
              <a:defRPr/>
            </a:lvl1pPr>
          </a:lstStyle>
          <a:p>
            <a:pPr>
              <a:defRPr/>
            </a:pPr>
            <a:endParaRPr lang="en-US"/>
          </a:p>
        </p:txBody>
      </p:sp>
      <p:sp>
        <p:nvSpPr>
          <p:cNvPr id="3" name="Rectangle 24"/>
          <p:cNvSpPr>
            <a:spLocks noGrp="1" noChangeArrowheads="1"/>
          </p:cNvSpPr>
          <p:nvPr>
            <p:ph type="ftr" sz="quarter" idx="11"/>
          </p:nvPr>
        </p:nvSpPr>
        <p:spPr>
          <a:ln/>
        </p:spPr>
        <p:txBody>
          <a:bodyPr/>
          <a:lstStyle>
            <a:lvl1pPr>
              <a:defRPr/>
            </a:lvl1pPr>
          </a:lstStyle>
          <a:p>
            <a:pPr>
              <a:defRPr/>
            </a:pPr>
            <a:endParaRPr lang="en-US"/>
          </a:p>
        </p:txBody>
      </p:sp>
      <p:sp>
        <p:nvSpPr>
          <p:cNvPr id="4" name="Rectangle 25"/>
          <p:cNvSpPr>
            <a:spLocks noGrp="1" noChangeArrowheads="1"/>
          </p:cNvSpPr>
          <p:nvPr>
            <p:ph type="sldNum" sz="quarter" idx="12"/>
          </p:nvPr>
        </p:nvSpPr>
        <p:spPr>
          <a:ln/>
        </p:spPr>
        <p:txBody>
          <a:bodyPr/>
          <a:lstStyle>
            <a:lvl1pPr>
              <a:defRPr/>
            </a:lvl1pPr>
          </a:lstStyle>
          <a:p>
            <a:pPr>
              <a:defRPr/>
            </a:pPr>
            <a:fld id="{2B930280-6B1C-426C-BFF4-863DD5E8412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dt" sz="half" idx="10"/>
          </p:nvPr>
        </p:nvSpPr>
        <p:spPr>
          <a:ln/>
        </p:spPr>
        <p:txBody>
          <a:bodyPr/>
          <a:lstStyle>
            <a:lvl1pPr>
              <a:defRPr/>
            </a:lvl1pPr>
          </a:lstStyle>
          <a:p>
            <a:pPr>
              <a:defRPr/>
            </a:pPr>
            <a:endParaRPr lang="en-US"/>
          </a:p>
        </p:txBody>
      </p:sp>
      <p:sp>
        <p:nvSpPr>
          <p:cNvPr id="6" name="Rectangle 24"/>
          <p:cNvSpPr>
            <a:spLocks noGrp="1" noChangeArrowheads="1"/>
          </p:cNvSpPr>
          <p:nvPr>
            <p:ph type="ftr" sz="quarter" idx="11"/>
          </p:nvPr>
        </p:nvSpPr>
        <p:spPr>
          <a:ln/>
        </p:spPr>
        <p:txBody>
          <a:bodyPr/>
          <a:lstStyle>
            <a:lvl1pPr>
              <a:defRPr/>
            </a:lvl1pPr>
          </a:lstStyle>
          <a:p>
            <a:pPr>
              <a:defRPr/>
            </a:pPr>
            <a:endParaRPr lang="en-US"/>
          </a:p>
        </p:txBody>
      </p:sp>
      <p:sp>
        <p:nvSpPr>
          <p:cNvPr id="7" name="Rectangle 25"/>
          <p:cNvSpPr>
            <a:spLocks noGrp="1" noChangeArrowheads="1"/>
          </p:cNvSpPr>
          <p:nvPr>
            <p:ph type="sldNum" sz="quarter" idx="12"/>
          </p:nvPr>
        </p:nvSpPr>
        <p:spPr>
          <a:ln/>
        </p:spPr>
        <p:txBody>
          <a:bodyPr/>
          <a:lstStyle>
            <a:lvl1pPr>
              <a:defRPr/>
            </a:lvl1pPr>
          </a:lstStyle>
          <a:p>
            <a:pPr>
              <a:defRPr/>
            </a:pPr>
            <a:fld id="{F2B4FE57-8D5C-43F7-8B31-175EA9A0BF7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dt" sz="half" idx="10"/>
          </p:nvPr>
        </p:nvSpPr>
        <p:spPr>
          <a:ln/>
        </p:spPr>
        <p:txBody>
          <a:bodyPr/>
          <a:lstStyle>
            <a:lvl1pPr>
              <a:defRPr/>
            </a:lvl1pPr>
          </a:lstStyle>
          <a:p>
            <a:pPr>
              <a:defRPr/>
            </a:pPr>
            <a:endParaRPr lang="en-US"/>
          </a:p>
        </p:txBody>
      </p:sp>
      <p:sp>
        <p:nvSpPr>
          <p:cNvPr id="6" name="Rectangle 24"/>
          <p:cNvSpPr>
            <a:spLocks noGrp="1" noChangeArrowheads="1"/>
          </p:cNvSpPr>
          <p:nvPr>
            <p:ph type="ftr" sz="quarter" idx="11"/>
          </p:nvPr>
        </p:nvSpPr>
        <p:spPr>
          <a:ln/>
        </p:spPr>
        <p:txBody>
          <a:bodyPr/>
          <a:lstStyle>
            <a:lvl1pPr>
              <a:defRPr/>
            </a:lvl1pPr>
          </a:lstStyle>
          <a:p>
            <a:pPr>
              <a:defRPr/>
            </a:pPr>
            <a:endParaRPr lang="en-US"/>
          </a:p>
        </p:txBody>
      </p:sp>
      <p:sp>
        <p:nvSpPr>
          <p:cNvPr id="7" name="Rectangle 25"/>
          <p:cNvSpPr>
            <a:spLocks noGrp="1" noChangeArrowheads="1"/>
          </p:cNvSpPr>
          <p:nvPr>
            <p:ph type="sldNum" sz="quarter" idx="12"/>
          </p:nvPr>
        </p:nvSpPr>
        <p:spPr>
          <a:ln/>
        </p:spPr>
        <p:txBody>
          <a:bodyPr/>
          <a:lstStyle>
            <a:lvl1pPr>
              <a:defRPr/>
            </a:lvl1pPr>
          </a:lstStyle>
          <a:p>
            <a:pPr>
              <a:defRPr/>
            </a:pPr>
            <a:fld id="{7379510D-C41C-4F55-BC6B-C85C4FD457B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934200"/>
            <a:chOff x="0" y="0"/>
            <a:chExt cx="5760" cy="4368"/>
          </a:xfrm>
        </p:grpSpPr>
        <p:sp>
          <p:nvSpPr>
            <p:cNvPr id="83971"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eaLnBrk="0" hangingPunct="0">
                <a:defRPr/>
              </a:pPr>
              <a:endParaRPr lang="en-US"/>
            </a:p>
          </p:txBody>
        </p:sp>
        <p:sp>
          <p:nvSpPr>
            <p:cNvPr id="83972"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eaLnBrk="0" hangingPunct="0">
                <a:defRPr/>
              </a:pPr>
              <a:endParaRPr lang="en-US"/>
            </a:p>
          </p:txBody>
        </p:sp>
        <p:sp>
          <p:nvSpPr>
            <p:cNvPr id="83973"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eaLnBrk="0" hangingPunct="0">
                <a:defRPr/>
              </a:pPr>
              <a:endParaRPr lang="en-US"/>
            </a:p>
          </p:txBody>
        </p:sp>
        <p:sp>
          <p:nvSpPr>
            <p:cNvPr id="83974"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eaLnBrk="0" hangingPunct="0">
                <a:defRPr/>
              </a:pPr>
              <a:endParaRPr lang="en-US"/>
            </a:p>
          </p:txBody>
        </p:sp>
        <p:sp>
          <p:nvSpPr>
            <p:cNvPr id="83975"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eaLnBrk="0" hangingPunct="0">
                <a:defRPr/>
              </a:pPr>
              <a:endParaRPr lang="en-US"/>
            </a:p>
          </p:txBody>
        </p:sp>
        <p:sp>
          <p:nvSpPr>
            <p:cNvPr id="83976"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eaLnBrk="0" hangingPunct="0">
                <a:defRPr/>
              </a:pPr>
              <a:endParaRPr lang="en-US"/>
            </a:p>
          </p:txBody>
        </p:sp>
        <p:sp>
          <p:nvSpPr>
            <p:cNvPr id="83977"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eaLnBrk="0" hangingPunct="0">
                <a:defRPr/>
              </a:pPr>
              <a:endParaRPr lang="en-US"/>
            </a:p>
          </p:txBody>
        </p:sp>
        <p:sp>
          <p:nvSpPr>
            <p:cNvPr id="83978"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eaLnBrk="0" hangingPunct="0">
                <a:defRPr/>
              </a:pPr>
              <a:endParaRPr lang="en-US"/>
            </a:p>
          </p:txBody>
        </p:sp>
        <p:sp>
          <p:nvSpPr>
            <p:cNvPr id="83979"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eaLnBrk="0" hangingPunct="0">
                <a:defRPr/>
              </a:pPr>
              <a:endParaRPr lang="en-US"/>
            </a:p>
          </p:txBody>
        </p:sp>
        <p:sp>
          <p:nvSpPr>
            <p:cNvPr id="83980"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eaLnBrk="0" hangingPunct="0">
                <a:defRPr/>
              </a:pPr>
              <a:endParaRPr lang="en-US"/>
            </a:p>
          </p:txBody>
        </p:sp>
        <p:sp>
          <p:nvSpPr>
            <p:cNvPr id="83981"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eaLnBrk="0" hangingPunct="0">
                <a:defRPr/>
              </a:pPr>
              <a:endParaRPr lang="en-US"/>
            </a:p>
          </p:txBody>
        </p:sp>
        <p:sp>
          <p:nvSpPr>
            <p:cNvPr id="83982"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eaLnBrk="0" hangingPunct="0">
                <a:defRPr/>
              </a:pPr>
              <a:endParaRPr lang="en-US"/>
            </a:p>
          </p:txBody>
        </p:sp>
        <p:sp>
          <p:nvSpPr>
            <p:cNvPr id="83983"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eaLnBrk="0" hangingPunct="0">
                <a:defRPr/>
              </a:pPr>
              <a:endParaRPr lang="en-US"/>
            </a:p>
          </p:txBody>
        </p:sp>
        <p:sp>
          <p:nvSpPr>
            <p:cNvPr id="83984"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83985"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eaLnBrk="0" hangingPunct="0">
                <a:defRPr/>
              </a:pPr>
              <a:endParaRPr lang="en-US"/>
            </a:p>
          </p:txBody>
        </p:sp>
        <p:sp>
          <p:nvSpPr>
            <p:cNvPr id="83986"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eaLnBrk="0" hangingPunct="0">
                <a:defRPr/>
              </a:pPr>
              <a:endParaRPr lang="en-US"/>
            </a:p>
          </p:txBody>
        </p:sp>
        <p:sp>
          <p:nvSpPr>
            <p:cNvPr id="83987"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eaLnBrk="0" hangingPunct="0">
                <a:defRPr/>
              </a:pPr>
              <a:endParaRPr lang="en-US"/>
            </a:p>
          </p:txBody>
        </p:sp>
        <p:sp>
          <p:nvSpPr>
            <p:cNvPr id="83988"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eaLnBrk="0" hangingPunct="0">
                <a:defRPr/>
              </a:pPr>
              <a:endParaRPr lang="en-US"/>
            </a:p>
          </p:txBody>
        </p:sp>
      </p:grpSp>
      <p:sp>
        <p:nvSpPr>
          <p:cNvPr id="83989" name="Rectangle 21"/>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3990"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3991" name="Rectangle 23"/>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effectLst>
                  <a:outerShdw blurRad="38100" dist="38100" dir="2700000" algn="tl">
                    <a:srgbClr val="000000"/>
                  </a:outerShdw>
                </a:effectLst>
              </a:defRPr>
            </a:lvl1pPr>
          </a:lstStyle>
          <a:p>
            <a:pPr>
              <a:defRPr/>
            </a:pPr>
            <a:endParaRPr lang="en-US"/>
          </a:p>
        </p:txBody>
      </p:sp>
      <p:sp>
        <p:nvSpPr>
          <p:cNvPr id="83992" name="Rectangle 2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effectLst>
                  <a:outerShdw blurRad="38100" dist="38100" dir="2700000" algn="tl">
                    <a:srgbClr val="000000"/>
                  </a:outerShdw>
                </a:effectLst>
              </a:defRPr>
            </a:lvl1pPr>
          </a:lstStyle>
          <a:p>
            <a:pPr>
              <a:defRPr/>
            </a:pPr>
            <a:endParaRPr lang="en-US"/>
          </a:p>
        </p:txBody>
      </p:sp>
      <p:sp>
        <p:nvSpPr>
          <p:cNvPr id="83993" name="Rectangle 2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effectLst>
                  <a:outerShdw blurRad="38100" dist="38100" dir="2700000" algn="tl">
                    <a:srgbClr val="000000"/>
                  </a:outerShdw>
                </a:effectLst>
              </a:defRPr>
            </a:lvl1pPr>
          </a:lstStyle>
          <a:p>
            <a:pPr>
              <a:defRPr/>
            </a:pPr>
            <a:fld id="{55B42C76-35F4-4592-BC54-FD6EEEEA41C8}"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80" r:id="rId1"/>
    <p:sldLayoutId id="2147483679" r:id="rId2"/>
    <p:sldLayoutId id="2147483678" r:id="rId3"/>
    <p:sldLayoutId id="2147483677" r:id="rId4"/>
    <p:sldLayoutId id="2147483676" r:id="rId5"/>
    <p:sldLayoutId id="2147483675" r:id="rId6"/>
    <p:sldLayoutId id="2147483674" r:id="rId7"/>
    <p:sldLayoutId id="2147483673" r:id="rId8"/>
    <p:sldLayoutId id="2147483672" r:id="rId9"/>
    <p:sldLayoutId id="2147483671" r:id="rId10"/>
    <p:sldLayoutId id="2147483670" r:id="rId11"/>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images.google.com/imgres?imgurl=http://upload.wikimedia.org/wikipedia/commons/thumb/3/30/Siddhartha_Gautama_meditating.PNG/391px-Siddhartha_Gautama_meditating.PNG&amp;imgrefurl=http://english11ib.wordpress.com/2008/02/13/character-personality-test/&amp;h=599&amp;w=391&amp;sz=381&amp;hl=en&amp;start=1&amp;um=1&amp;usg=__8lZgK8Ic-POB-TzXQwQLgrtabbY=&amp;tbnid=1-f_aPRUDxTSzM:&amp;tbnh=135&amp;tbnw=88&amp;prev=/images?q=Siddhartha+Gautama&amp;um=1&amp;hl=en&amp;rlz=1T4GGIG_enUS243US243&amp;sa=N"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a:t>Buddhism</a:t>
            </a:r>
          </a:p>
        </p:txBody>
      </p:sp>
      <p:sp>
        <p:nvSpPr>
          <p:cNvPr id="2051" name="Rectangle 3"/>
          <p:cNvSpPr>
            <a:spLocks noGrp="1" noChangeArrowheads="1"/>
          </p:cNvSpPr>
          <p:nvPr>
            <p:ph type="subTitle" idx="1"/>
          </p:nvPr>
        </p:nvSpPr>
        <p:spPr/>
        <p:txBody>
          <a:bodyPr/>
          <a:lstStyle/>
          <a:p>
            <a:pPr eaLnBrk="1" hangingPunct="1">
              <a:defRPr/>
            </a:pPr>
            <a:r>
              <a:rPr lang="en-US"/>
              <a:t>World History</a:t>
            </a:r>
          </a:p>
          <a:p>
            <a:pPr eaLnBrk="1" hangingPunct="1">
              <a:defRPr/>
            </a:pPr>
            <a:r>
              <a:rPr lang="en-US"/>
              <a:t>Mrs. Davies</a:t>
            </a:r>
          </a:p>
          <a:p>
            <a:pPr eaLnBrk="1" hangingPunct="1">
              <a:defRPr/>
            </a:pPr>
            <a:r>
              <a:rPr lang="en-US"/>
              <a:t>Ms. Krall</a:t>
            </a:r>
          </a:p>
          <a:p>
            <a:pPr eaLnBrk="1" hangingPunct="1">
              <a:defRPr/>
            </a:pP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83" name="Rectangle 7"/>
          <p:cNvSpPr>
            <a:spLocks noGrp="1" noChangeArrowheads="1"/>
          </p:cNvSpPr>
          <p:nvPr>
            <p:ph type="title"/>
          </p:nvPr>
        </p:nvSpPr>
        <p:spPr/>
        <p:txBody>
          <a:bodyPr/>
          <a:lstStyle/>
          <a:p>
            <a:pPr eaLnBrk="1" hangingPunct="1">
              <a:defRPr/>
            </a:pPr>
            <a:r>
              <a:rPr lang="en-US">
                <a:solidFill>
                  <a:schemeClr val="tx1"/>
                </a:solidFill>
              </a:rPr>
              <a:t>Japanese Buddha</a:t>
            </a:r>
            <a:br>
              <a:rPr lang="en-US">
                <a:solidFill>
                  <a:schemeClr val="tx1"/>
                </a:solidFill>
              </a:rPr>
            </a:br>
            <a:endParaRPr lang="en-US">
              <a:solidFill>
                <a:schemeClr val="tx1"/>
              </a:solidFill>
            </a:endParaRPr>
          </a:p>
        </p:txBody>
      </p:sp>
      <p:pic>
        <p:nvPicPr>
          <p:cNvPr id="126984" name="Picture 8" descr="B-58japanesebuddha"/>
          <p:cNvPicPr>
            <a:picLocks noChangeAspect="1" noChangeArrowheads="1"/>
          </p:cNvPicPr>
          <p:nvPr/>
        </p:nvPicPr>
        <p:blipFill>
          <a:blip r:embed="rId3"/>
          <a:srcRect/>
          <a:stretch>
            <a:fillRect/>
          </a:stretch>
        </p:blipFill>
        <p:spPr bwMode="auto">
          <a:xfrm>
            <a:off x="2819400" y="1447800"/>
            <a:ext cx="3257550" cy="4191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26983"/>
                                        </p:tgtEl>
                                        <p:attrNameLst>
                                          <p:attrName>style.visibility</p:attrName>
                                        </p:attrNameLst>
                                      </p:cBhvr>
                                      <p:to>
                                        <p:strVal val="visible"/>
                                      </p:to>
                                    </p:set>
                                    <p:anim calcmode="lin" valueType="num">
                                      <p:cBhvr>
                                        <p:cTn id="7" dur="500" fill="hold"/>
                                        <p:tgtEl>
                                          <p:spTgt spid="126983"/>
                                        </p:tgtEl>
                                        <p:attrNameLst>
                                          <p:attrName>ppt_w</p:attrName>
                                        </p:attrNameLst>
                                      </p:cBhvr>
                                      <p:tavLst>
                                        <p:tav tm="0">
                                          <p:val>
                                            <p:fltVal val="0"/>
                                          </p:val>
                                        </p:tav>
                                        <p:tav tm="100000">
                                          <p:val>
                                            <p:strVal val="#ppt_w"/>
                                          </p:val>
                                        </p:tav>
                                      </p:tavLst>
                                    </p:anim>
                                    <p:anim calcmode="lin" valueType="num">
                                      <p:cBhvr>
                                        <p:cTn id="8" dur="500" fill="hold"/>
                                        <p:tgtEl>
                                          <p:spTgt spid="12698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iterate type="lt">
                                    <p:tmPct val="5000"/>
                                  </p:iterate>
                                  <p:childTnLst>
                                    <p:set>
                                      <p:cBhvr>
                                        <p:cTn id="12" dur="1" fill="hold">
                                          <p:stCondLst>
                                            <p:cond delay="0"/>
                                          </p:stCondLst>
                                        </p:cTn>
                                        <p:tgtEl>
                                          <p:spTgt spid="126984"/>
                                        </p:tgtEl>
                                        <p:attrNameLst>
                                          <p:attrName>style.visibility</p:attrName>
                                        </p:attrNameLst>
                                      </p:cBhvr>
                                      <p:to>
                                        <p:strVal val="visible"/>
                                      </p:to>
                                    </p:set>
                                    <p:anim calcmode="lin" valueType="num">
                                      <p:cBhvr>
                                        <p:cTn id="13" dur="1000" fill="hold"/>
                                        <p:tgtEl>
                                          <p:spTgt spid="126984"/>
                                        </p:tgtEl>
                                        <p:attrNameLst>
                                          <p:attrName>ppt_w</p:attrName>
                                        </p:attrNameLst>
                                      </p:cBhvr>
                                      <p:tavLst>
                                        <p:tav tm="0">
                                          <p:val>
                                            <p:fltVal val="0"/>
                                          </p:val>
                                        </p:tav>
                                        <p:tav tm="100000">
                                          <p:val>
                                            <p:strVal val="#ppt_w"/>
                                          </p:val>
                                        </p:tav>
                                      </p:tavLst>
                                    </p:anim>
                                    <p:anim calcmode="lin" valueType="num">
                                      <p:cBhvr>
                                        <p:cTn id="14" dur="1000" fill="hold"/>
                                        <p:tgtEl>
                                          <p:spTgt spid="126984"/>
                                        </p:tgtEl>
                                        <p:attrNameLst>
                                          <p:attrName>ppt_h</p:attrName>
                                        </p:attrNameLst>
                                      </p:cBhvr>
                                      <p:tavLst>
                                        <p:tav tm="0">
                                          <p:val>
                                            <p:fltVal val="0"/>
                                          </p:val>
                                        </p:tav>
                                        <p:tav tm="100000">
                                          <p:val>
                                            <p:strVal val="#ppt_h"/>
                                          </p:val>
                                        </p:tav>
                                      </p:tavLst>
                                    </p:anim>
                                    <p:anim calcmode="lin" valueType="num">
                                      <p:cBhvr>
                                        <p:cTn id="15" dur="1000" fill="hold"/>
                                        <p:tgtEl>
                                          <p:spTgt spid="126984"/>
                                        </p:tgtEl>
                                        <p:attrNameLst>
                                          <p:attrName>style.rotation</p:attrName>
                                        </p:attrNameLst>
                                      </p:cBhvr>
                                      <p:tavLst>
                                        <p:tav tm="0">
                                          <p:val>
                                            <p:fltVal val="90"/>
                                          </p:val>
                                        </p:tav>
                                        <p:tav tm="100000">
                                          <p:val>
                                            <p:fltVal val="0"/>
                                          </p:val>
                                        </p:tav>
                                      </p:tavLst>
                                    </p:anim>
                                    <p:animEffect transition="in" filter="fade">
                                      <p:cBhvr>
                                        <p:cTn id="16" dur="1000"/>
                                        <p:tgtEl>
                                          <p:spTgt spid="1269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100" name="Rectangle 4"/>
          <p:cNvSpPr>
            <a:spLocks noGrp="1" noChangeArrowheads="1"/>
          </p:cNvSpPr>
          <p:nvPr>
            <p:ph type="title"/>
          </p:nvPr>
        </p:nvSpPr>
        <p:spPr/>
        <p:txBody>
          <a:bodyPr/>
          <a:lstStyle/>
          <a:p>
            <a:pPr eaLnBrk="1" hangingPunct="1">
              <a:defRPr/>
            </a:pPr>
            <a:r>
              <a:rPr lang="en-US" sz="4800">
                <a:solidFill>
                  <a:schemeClr val="tx1"/>
                </a:solidFill>
              </a:rPr>
              <a:t>Chinese Buddha</a:t>
            </a:r>
          </a:p>
        </p:txBody>
      </p:sp>
      <p:pic>
        <p:nvPicPr>
          <p:cNvPr id="132101" name="Picture 5" descr="happy-buddha_wood1250m"/>
          <p:cNvPicPr>
            <a:picLocks noChangeAspect="1" noChangeArrowheads="1"/>
          </p:cNvPicPr>
          <p:nvPr/>
        </p:nvPicPr>
        <p:blipFill>
          <a:blip r:embed="rId3"/>
          <a:srcRect/>
          <a:stretch>
            <a:fillRect/>
          </a:stretch>
        </p:blipFill>
        <p:spPr bwMode="auto">
          <a:xfrm>
            <a:off x="1905000" y="1752600"/>
            <a:ext cx="5791200" cy="45942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iterate type="lt">
                                    <p:tmPct val="0"/>
                                  </p:iterate>
                                  <p:childTnLst>
                                    <p:set>
                                      <p:cBhvr>
                                        <p:cTn id="6" dur="1" fill="hold">
                                          <p:stCondLst>
                                            <p:cond delay="0"/>
                                          </p:stCondLst>
                                        </p:cTn>
                                        <p:tgtEl>
                                          <p:spTgt spid="132100"/>
                                        </p:tgtEl>
                                        <p:attrNameLst>
                                          <p:attrName>style.visibility</p:attrName>
                                        </p:attrNameLst>
                                      </p:cBhvr>
                                      <p:to>
                                        <p:strVal val="visible"/>
                                      </p:to>
                                    </p:set>
                                    <p:animEffect transition="in" filter="dissolve">
                                      <p:cBhvr>
                                        <p:cTn id="7" dur="500"/>
                                        <p:tgtEl>
                                          <p:spTgt spid="132100"/>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1" nodeType="clickEffect">
                                  <p:stCondLst>
                                    <p:cond delay="0"/>
                                  </p:stCondLst>
                                  <p:iterate type="lt">
                                    <p:tmPct val="10000"/>
                                  </p:iterate>
                                  <p:childTnLst>
                                    <p:set>
                                      <p:cBhvr>
                                        <p:cTn id="11" dur="1" fill="hold">
                                          <p:stCondLst>
                                            <p:cond delay="0"/>
                                          </p:stCondLst>
                                        </p:cTn>
                                        <p:tgtEl>
                                          <p:spTgt spid="132100"/>
                                        </p:tgtEl>
                                        <p:attrNameLst>
                                          <p:attrName>style.visibility</p:attrName>
                                        </p:attrNameLst>
                                      </p:cBhvr>
                                      <p:to>
                                        <p:strVal val="visible"/>
                                      </p:to>
                                    </p:set>
                                    <p:anim calcmode="lin" valueType="num">
                                      <p:cBhvr>
                                        <p:cTn id="12" dur="500" fill="hold"/>
                                        <p:tgtEl>
                                          <p:spTgt spid="13210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32100"/>
                                        </p:tgtEl>
                                        <p:attrNameLst>
                                          <p:attrName>ppt_y</p:attrName>
                                        </p:attrNameLst>
                                      </p:cBhvr>
                                      <p:tavLst>
                                        <p:tav tm="0">
                                          <p:val>
                                            <p:strVal val="#ppt_y"/>
                                          </p:val>
                                        </p:tav>
                                        <p:tav tm="100000">
                                          <p:val>
                                            <p:strVal val="#ppt_y"/>
                                          </p:val>
                                        </p:tav>
                                      </p:tavLst>
                                    </p:anim>
                                    <p:anim calcmode="lin" valueType="num">
                                      <p:cBhvr>
                                        <p:cTn id="14" dur="500" fill="hold"/>
                                        <p:tgtEl>
                                          <p:spTgt spid="13210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3210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3210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32101"/>
                                        </p:tgtEl>
                                        <p:attrNameLst>
                                          <p:attrName>style.visibility</p:attrName>
                                        </p:attrNameLst>
                                      </p:cBhvr>
                                      <p:to>
                                        <p:strVal val="visible"/>
                                      </p:to>
                                    </p:set>
                                    <p:animEffect transition="in" filter="wipe(down)">
                                      <p:cBhvr>
                                        <p:cTn id="21" dur="500"/>
                                        <p:tgtEl>
                                          <p:spTgt spid="132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00" grpId="0"/>
      <p:bldP spid="132100"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2" name="Rectangle 4"/>
          <p:cNvSpPr>
            <a:spLocks noGrp="1" noChangeArrowheads="1"/>
          </p:cNvSpPr>
          <p:nvPr>
            <p:ph type="title"/>
          </p:nvPr>
        </p:nvSpPr>
        <p:spPr/>
        <p:txBody>
          <a:bodyPr/>
          <a:lstStyle/>
          <a:p>
            <a:pPr eaLnBrk="1" hangingPunct="1">
              <a:defRPr/>
            </a:pPr>
            <a:r>
              <a:rPr lang="en-US"/>
              <a:t>Korean Buddha</a:t>
            </a:r>
          </a:p>
        </p:txBody>
      </p:sp>
      <p:pic>
        <p:nvPicPr>
          <p:cNvPr id="135173" name="Picture 5" descr="korean-bronze-shakyamuni_65"/>
          <p:cNvPicPr>
            <a:picLocks noChangeAspect="1" noChangeArrowheads="1"/>
          </p:cNvPicPr>
          <p:nvPr/>
        </p:nvPicPr>
        <p:blipFill>
          <a:blip r:embed="rId3"/>
          <a:srcRect/>
          <a:stretch>
            <a:fillRect/>
          </a:stretch>
        </p:blipFill>
        <p:spPr bwMode="auto">
          <a:xfrm>
            <a:off x="3200400" y="1524000"/>
            <a:ext cx="2092325" cy="5054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35172"/>
                                        </p:tgtEl>
                                        <p:attrNameLst>
                                          <p:attrName>style.visibility</p:attrName>
                                        </p:attrNameLst>
                                      </p:cBhvr>
                                      <p:to>
                                        <p:strVal val="visible"/>
                                      </p:to>
                                    </p:set>
                                    <p:animEffect transition="in" filter="wipe(down)">
                                      <p:cBhvr>
                                        <p:cTn id="7" dur="580">
                                          <p:stCondLst>
                                            <p:cond delay="0"/>
                                          </p:stCondLst>
                                        </p:cTn>
                                        <p:tgtEl>
                                          <p:spTgt spid="135172"/>
                                        </p:tgtEl>
                                      </p:cBhvr>
                                    </p:animEffect>
                                    <p:anim calcmode="lin" valueType="num">
                                      <p:cBhvr>
                                        <p:cTn id="8" dur="1822" tmFilter="0,0; 0.14,0.36; 0.43,0.73; 0.71,0.91; 1.0,1.0">
                                          <p:stCondLst>
                                            <p:cond delay="0"/>
                                          </p:stCondLst>
                                        </p:cTn>
                                        <p:tgtEl>
                                          <p:spTgt spid="13517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3517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3517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3517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35172"/>
                                        </p:tgtEl>
                                        <p:attrNameLst>
                                          <p:attrName>ppt_y</p:attrName>
                                        </p:attrNameLst>
                                      </p:cBhvr>
                                      <p:tavLst>
                                        <p:tav tm="0" fmla="#ppt_y-sin(pi*$)/81">
                                          <p:val>
                                            <p:fltVal val="0"/>
                                          </p:val>
                                        </p:tav>
                                        <p:tav tm="100000">
                                          <p:val>
                                            <p:fltVal val="1"/>
                                          </p:val>
                                        </p:tav>
                                      </p:tavLst>
                                    </p:anim>
                                    <p:animScale>
                                      <p:cBhvr>
                                        <p:cTn id="13" dur="26">
                                          <p:stCondLst>
                                            <p:cond delay="650"/>
                                          </p:stCondLst>
                                        </p:cTn>
                                        <p:tgtEl>
                                          <p:spTgt spid="135172"/>
                                        </p:tgtEl>
                                      </p:cBhvr>
                                      <p:to x="100000" y="60000"/>
                                    </p:animScale>
                                    <p:animScale>
                                      <p:cBhvr>
                                        <p:cTn id="14" dur="166" decel="50000">
                                          <p:stCondLst>
                                            <p:cond delay="676"/>
                                          </p:stCondLst>
                                        </p:cTn>
                                        <p:tgtEl>
                                          <p:spTgt spid="135172"/>
                                        </p:tgtEl>
                                      </p:cBhvr>
                                      <p:to x="100000" y="100000"/>
                                    </p:animScale>
                                    <p:animScale>
                                      <p:cBhvr>
                                        <p:cTn id="15" dur="26">
                                          <p:stCondLst>
                                            <p:cond delay="1312"/>
                                          </p:stCondLst>
                                        </p:cTn>
                                        <p:tgtEl>
                                          <p:spTgt spid="135172"/>
                                        </p:tgtEl>
                                      </p:cBhvr>
                                      <p:to x="100000" y="80000"/>
                                    </p:animScale>
                                    <p:animScale>
                                      <p:cBhvr>
                                        <p:cTn id="16" dur="166" decel="50000">
                                          <p:stCondLst>
                                            <p:cond delay="1338"/>
                                          </p:stCondLst>
                                        </p:cTn>
                                        <p:tgtEl>
                                          <p:spTgt spid="135172"/>
                                        </p:tgtEl>
                                      </p:cBhvr>
                                      <p:to x="100000" y="100000"/>
                                    </p:animScale>
                                    <p:animScale>
                                      <p:cBhvr>
                                        <p:cTn id="17" dur="26">
                                          <p:stCondLst>
                                            <p:cond delay="1642"/>
                                          </p:stCondLst>
                                        </p:cTn>
                                        <p:tgtEl>
                                          <p:spTgt spid="135172"/>
                                        </p:tgtEl>
                                      </p:cBhvr>
                                      <p:to x="100000" y="90000"/>
                                    </p:animScale>
                                    <p:animScale>
                                      <p:cBhvr>
                                        <p:cTn id="18" dur="166" decel="50000">
                                          <p:stCondLst>
                                            <p:cond delay="1668"/>
                                          </p:stCondLst>
                                        </p:cTn>
                                        <p:tgtEl>
                                          <p:spTgt spid="135172"/>
                                        </p:tgtEl>
                                      </p:cBhvr>
                                      <p:to x="100000" y="100000"/>
                                    </p:animScale>
                                    <p:animScale>
                                      <p:cBhvr>
                                        <p:cTn id="19" dur="26">
                                          <p:stCondLst>
                                            <p:cond delay="1808"/>
                                          </p:stCondLst>
                                        </p:cTn>
                                        <p:tgtEl>
                                          <p:spTgt spid="135172"/>
                                        </p:tgtEl>
                                      </p:cBhvr>
                                      <p:to x="100000" y="95000"/>
                                    </p:animScale>
                                    <p:animScale>
                                      <p:cBhvr>
                                        <p:cTn id="20" dur="166" decel="50000">
                                          <p:stCondLst>
                                            <p:cond delay="1834"/>
                                          </p:stCondLst>
                                        </p:cTn>
                                        <p:tgtEl>
                                          <p:spTgt spid="13517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nodeType="clickEffect">
                                  <p:stCondLst>
                                    <p:cond delay="0"/>
                                  </p:stCondLst>
                                  <p:childTnLst>
                                    <p:set>
                                      <p:cBhvr>
                                        <p:cTn id="24" dur="1" fill="hold">
                                          <p:stCondLst>
                                            <p:cond delay="0"/>
                                          </p:stCondLst>
                                        </p:cTn>
                                        <p:tgtEl>
                                          <p:spTgt spid="135173"/>
                                        </p:tgtEl>
                                        <p:attrNameLst>
                                          <p:attrName>style.visibility</p:attrName>
                                        </p:attrNameLst>
                                      </p:cBhvr>
                                      <p:to>
                                        <p:strVal val="visible"/>
                                      </p:to>
                                    </p:set>
                                    <p:anim calcmode="lin" valueType="num">
                                      <p:cBhvr>
                                        <p:cTn id="25" dur="500" fill="hold"/>
                                        <p:tgtEl>
                                          <p:spTgt spid="135173"/>
                                        </p:tgtEl>
                                        <p:attrNameLst>
                                          <p:attrName>ppt_w</p:attrName>
                                        </p:attrNameLst>
                                      </p:cBhvr>
                                      <p:tavLst>
                                        <p:tav tm="0">
                                          <p:val>
                                            <p:strVal val="#ppt_w*2.5"/>
                                          </p:val>
                                        </p:tav>
                                        <p:tav tm="100000">
                                          <p:val>
                                            <p:strVal val="#ppt_w"/>
                                          </p:val>
                                        </p:tav>
                                      </p:tavLst>
                                    </p:anim>
                                    <p:anim calcmode="lin" valueType="num">
                                      <p:cBhvr>
                                        <p:cTn id="26" dur="500" fill="hold"/>
                                        <p:tgtEl>
                                          <p:spTgt spid="135173"/>
                                        </p:tgtEl>
                                        <p:attrNameLst>
                                          <p:attrName>ppt_h</p:attrName>
                                        </p:attrNameLst>
                                      </p:cBhvr>
                                      <p:tavLst>
                                        <p:tav tm="0">
                                          <p:val>
                                            <p:strVal val="#ppt_h*0.01"/>
                                          </p:val>
                                        </p:tav>
                                        <p:tav tm="100000">
                                          <p:val>
                                            <p:strVal val="#ppt_h"/>
                                          </p:val>
                                        </p:tav>
                                      </p:tavLst>
                                    </p:anim>
                                    <p:anim calcmode="lin" valueType="num">
                                      <p:cBhvr>
                                        <p:cTn id="27" dur="500" fill="hold"/>
                                        <p:tgtEl>
                                          <p:spTgt spid="135173"/>
                                        </p:tgtEl>
                                        <p:attrNameLst>
                                          <p:attrName>ppt_x</p:attrName>
                                        </p:attrNameLst>
                                      </p:cBhvr>
                                      <p:tavLst>
                                        <p:tav tm="0">
                                          <p:val>
                                            <p:strVal val="#ppt_x"/>
                                          </p:val>
                                        </p:tav>
                                        <p:tav tm="100000">
                                          <p:val>
                                            <p:strVal val="#ppt_x"/>
                                          </p:val>
                                        </p:tav>
                                      </p:tavLst>
                                    </p:anim>
                                    <p:anim calcmode="lin" valueType="num">
                                      <p:cBhvr>
                                        <p:cTn id="28" dur="500" fill="hold"/>
                                        <p:tgtEl>
                                          <p:spTgt spid="135173"/>
                                        </p:tgtEl>
                                        <p:attrNameLst>
                                          <p:attrName>ppt_y</p:attrName>
                                        </p:attrNameLst>
                                      </p:cBhvr>
                                      <p:tavLst>
                                        <p:tav tm="0">
                                          <p:val>
                                            <p:strVal val="#ppt_h+1"/>
                                          </p:val>
                                        </p:tav>
                                        <p:tav tm="100000">
                                          <p:val>
                                            <p:strVal val="#ppt_y"/>
                                          </p:val>
                                        </p:tav>
                                      </p:tavLst>
                                    </p:anim>
                                    <p:animEffect transition="in" filter="fade">
                                      <p:cBhvr>
                                        <p:cTn id="29" dur="500"/>
                                        <p:tgtEl>
                                          <p:spTgt spid="135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4" name="Rectangle 4"/>
          <p:cNvSpPr>
            <a:spLocks noGrp="1" noChangeArrowheads="1"/>
          </p:cNvSpPr>
          <p:nvPr>
            <p:ph type="title"/>
          </p:nvPr>
        </p:nvSpPr>
        <p:spPr/>
        <p:txBody>
          <a:bodyPr/>
          <a:lstStyle/>
          <a:p>
            <a:pPr eaLnBrk="1" hangingPunct="1">
              <a:defRPr/>
            </a:pPr>
            <a:r>
              <a:rPr lang="en-US"/>
              <a:t>Indian Buddha</a:t>
            </a:r>
          </a:p>
        </p:txBody>
      </p:sp>
      <p:pic>
        <p:nvPicPr>
          <p:cNvPr id="138245" name="Picture 5" descr="indian-ivory-buddha_35"/>
          <p:cNvPicPr>
            <a:picLocks noChangeAspect="1" noChangeArrowheads="1"/>
          </p:cNvPicPr>
          <p:nvPr/>
        </p:nvPicPr>
        <p:blipFill>
          <a:blip r:embed="rId3"/>
          <a:srcRect/>
          <a:stretch>
            <a:fillRect/>
          </a:stretch>
        </p:blipFill>
        <p:spPr bwMode="auto">
          <a:xfrm>
            <a:off x="2971800" y="1447800"/>
            <a:ext cx="3333750" cy="48942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38244"/>
                                        </p:tgtEl>
                                        <p:attrNameLst>
                                          <p:attrName>style.visibility</p:attrName>
                                        </p:attrNameLst>
                                      </p:cBhvr>
                                      <p:to>
                                        <p:strVal val="visible"/>
                                      </p:to>
                                    </p:set>
                                    <p:anim calcmode="lin" valueType="num">
                                      <p:cBhvr>
                                        <p:cTn id="7" dur="500" fill="hold"/>
                                        <p:tgtEl>
                                          <p:spTgt spid="13824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8244"/>
                                        </p:tgtEl>
                                        <p:attrNameLst>
                                          <p:attrName>ppt_y</p:attrName>
                                        </p:attrNameLst>
                                      </p:cBhvr>
                                      <p:tavLst>
                                        <p:tav tm="0">
                                          <p:val>
                                            <p:strVal val="#ppt_y"/>
                                          </p:val>
                                        </p:tav>
                                        <p:tav tm="100000">
                                          <p:val>
                                            <p:strVal val="#ppt_y"/>
                                          </p:val>
                                        </p:tav>
                                      </p:tavLst>
                                    </p:anim>
                                    <p:anim calcmode="lin" valueType="num">
                                      <p:cBhvr>
                                        <p:cTn id="9" dur="500" fill="hold"/>
                                        <p:tgtEl>
                                          <p:spTgt spid="13824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824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8244"/>
                                        </p:tgtEl>
                                      </p:cBhvr>
                                    </p:animEffect>
                                  </p:childTnLst>
                                </p:cTn>
                              </p:par>
                            </p:childTnLst>
                          </p:cTn>
                        </p:par>
                      </p:childTnLst>
                    </p:cTn>
                  </p:par>
                  <p:par>
                    <p:cTn id="12" fill="hold">
                      <p:stCondLst>
                        <p:cond delay="indefinite"/>
                      </p:stCondLst>
                      <p:childTnLst>
                        <p:par>
                          <p:cTn id="13" fill="hold">
                            <p:stCondLst>
                              <p:cond delay="0"/>
                            </p:stCondLst>
                            <p:childTnLst>
                              <p:par>
                                <p:cTn id="14" presetID="19" presetClass="entr" presetSubtype="10" fill="hold" nodeType="clickEffect">
                                  <p:stCondLst>
                                    <p:cond delay="0"/>
                                  </p:stCondLst>
                                  <p:childTnLst>
                                    <p:set>
                                      <p:cBhvr>
                                        <p:cTn id="15" dur="1" fill="hold">
                                          <p:stCondLst>
                                            <p:cond delay="0"/>
                                          </p:stCondLst>
                                        </p:cTn>
                                        <p:tgtEl>
                                          <p:spTgt spid="138245"/>
                                        </p:tgtEl>
                                        <p:attrNameLst>
                                          <p:attrName>style.visibility</p:attrName>
                                        </p:attrNameLst>
                                      </p:cBhvr>
                                      <p:to>
                                        <p:strVal val="visible"/>
                                      </p:to>
                                    </p:set>
                                    <p:anim calcmode="lin" valueType="num">
                                      <p:cBhvr>
                                        <p:cTn id="16" dur="5000" fill="hold"/>
                                        <p:tgtEl>
                                          <p:spTgt spid="138245"/>
                                        </p:tgtEl>
                                        <p:attrNameLst>
                                          <p:attrName>ppt_w</p:attrName>
                                        </p:attrNameLst>
                                      </p:cBhvr>
                                      <p:tavLst>
                                        <p:tav tm="0" fmla="#ppt_w*sin(2.5*pi*$)">
                                          <p:val>
                                            <p:fltVal val="0"/>
                                          </p:val>
                                        </p:tav>
                                        <p:tav tm="100000">
                                          <p:val>
                                            <p:fltVal val="1"/>
                                          </p:val>
                                        </p:tav>
                                      </p:tavLst>
                                    </p:anim>
                                    <p:anim calcmode="lin" valueType="num">
                                      <p:cBhvr>
                                        <p:cTn id="17" dur="5000" fill="hold"/>
                                        <p:tgtEl>
                                          <p:spTgt spid="13824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6" name="Rectangle 4"/>
          <p:cNvSpPr>
            <a:spLocks noGrp="1" noChangeArrowheads="1"/>
          </p:cNvSpPr>
          <p:nvPr>
            <p:ph type="title"/>
          </p:nvPr>
        </p:nvSpPr>
        <p:spPr/>
        <p:txBody>
          <a:bodyPr/>
          <a:lstStyle/>
          <a:p>
            <a:pPr eaLnBrk="1" hangingPunct="1">
              <a:defRPr/>
            </a:pPr>
            <a:r>
              <a:rPr lang="en-US" sz="4800">
                <a:solidFill>
                  <a:schemeClr val="tx1"/>
                </a:solidFill>
              </a:rPr>
              <a:t>Laotian Buddha</a:t>
            </a:r>
          </a:p>
        </p:txBody>
      </p:sp>
      <p:pic>
        <p:nvPicPr>
          <p:cNvPr id="141317" name="Picture 5" descr="RK007902_l"/>
          <p:cNvPicPr>
            <a:picLocks noChangeAspect="1" noChangeArrowheads="1"/>
          </p:cNvPicPr>
          <p:nvPr/>
        </p:nvPicPr>
        <p:blipFill>
          <a:blip r:embed="rId3"/>
          <a:srcRect/>
          <a:stretch>
            <a:fillRect/>
          </a:stretch>
        </p:blipFill>
        <p:spPr bwMode="auto">
          <a:xfrm>
            <a:off x="2590800" y="2057400"/>
            <a:ext cx="4191000" cy="4191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1316"/>
                                        </p:tgtEl>
                                        <p:attrNameLst>
                                          <p:attrName>style.visibility</p:attrName>
                                        </p:attrNameLst>
                                      </p:cBhvr>
                                      <p:to>
                                        <p:strVal val="visible"/>
                                      </p:to>
                                    </p:set>
                                    <p:animEffect transition="in" filter="dissolve">
                                      <p:cBhvr>
                                        <p:cTn id="7" dur="500"/>
                                        <p:tgtEl>
                                          <p:spTgt spid="141316"/>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iterate type="lt">
                                    <p:tmPct val="5000"/>
                                  </p:iterate>
                                  <p:childTnLst>
                                    <p:set>
                                      <p:cBhvr>
                                        <p:cTn id="11" dur="1" fill="hold">
                                          <p:stCondLst>
                                            <p:cond delay="0"/>
                                          </p:stCondLst>
                                        </p:cTn>
                                        <p:tgtEl>
                                          <p:spTgt spid="141317"/>
                                        </p:tgtEl>
                                        <p:attrNameLst>
                                          <p:attrName>style.visibility</p:attrName>
                                        </p:attrNameLst>
                                      </p:cBhvr>
                                      <p:to>
                                        <p:strVal val="visible"/>
                                      </p:to>
                                    </p:set>
                                    <p:anim calcmode="lin" valueType="num">
                                      <p:cBhvr>
                                        <p:cTn id="12" dur="1000" fill="hold"/>
                                        <p:tgtEl>
                                          <p:spTgt spid="141317"/>
                                        </p:tgtEl>
                                        <p:attrNameLst>
                                          <p:attrName>ppt_w</p:attrName>
                                        </p:attrNameLst>
                                      </p:cBhvr>
                                      <p:tavLst>
                                        <p:tav tm="0">
                                          <p:val>
                                            <p:fltVal val="0"/>
                                          </p:val>
                                        </p:tav>
                                        <p:tav tm="100000">
                                          <p:val>
                                            <p:strVal val="#ppt_w"/>
                                          </p:val>
                                        </p:tav>
                                      </p:tavLst>
                                    </p:anim>
                                    <p:anim calcmode="lin" valueType="num">
                                      <p:cBhvr>
                                        <p:cTn id="13" dur="1000" fill="hold"/>
                                        <p:tgtEl>
                                          <p:spTgt spid="141317"/>
                                        </p:tgtEl>
                                        <p:attrNameLst>
                                          <p:attrName>ppt_h</p:attrName>
                                        </p:attrNameLst>
                                      </p:cBhvr>
                                      <p:tavLst>
                                        <p:tav tm="0">
                                          <p:val>
                                            <p:fltVal val="0"/>
                                          </p:val>
                                        </p:tav>
                                        <p:tav tm="100000">
                                          <p:val>
                                            <p:strVal val="#ppt_h"/>
                                          </p:val>
                                        </p:tav>
                                      </p:tavLst>
                                    </p:anim>
                                    <p:anim calcmode="lin" valueType="num">
                                      <p:cBhvr>
                                        <p:cTn id="14" dur="1000" fill="hold"/>
                                        <p:tgtEl>
                                          <p:spTgt spid="141317"/>
                                        </p:tgtEl>
                                        <p:attrNameLst>
                                          <p:attrName>style.rotation</p:attrName>
                                        </p:attrNameLst>
                                      </p:cBhvr>
                                      <p:tavLst>
                                        <p:tav tm="0">
                                          <p:val>
                                            <p:fltVal val="90"/>
                                          </p:val>
                                        </p:tav>
                                        <p:tav tm="100000">
                                          <p:val>
                                            <p:fltVal val="0"/>
                                          </p:val>
                                        </p:tav>
                                      </p:tavLst>
                                    </p:anim>
                                    <p:animEffect transition="in" filter="fade">
                                      <p:cBhvr>
                                        <p:cTn id="15" dur="1000"/>
                                        <p:tgtEl>
                                          <p:spTgt spid="141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8" name="Rectangle 4"/>
          <p:cNvSpPr>
            <a:spLocks noGrp="1" noChangeArrowheads="1"/>
          </p:cNvSpPr>
          <p:nvPr>
            <p:ph type="title"/>
          </p:nvPr>
        </p:nvSpPr>
        <p:spPr/>
        <p:txBody>
          <a:bodyPr/>
          <a:lstStyle/>
          <a:p>
            <a:pPr eaLnBrk="1" hangingPunct="1">
              <a:defRPr/>
            </a:pPr>
            <a:r>
              <a:rPr lang="en-US" sz="4800"/>
              <a:t>Tibetan Buddha</a:t>
            </a:r>
          </a:p>
        </p:txBody>
      </p:sp>
      <p:pic>
        <p:nvPicPr>
          <p:cNvPr id="144389" name="Picture 5" descr="gilt-tibetan-buddha-jambhala_dscno802"/>
          <p:cNvPicPr>
            <a:picLocks noChangeAspect="1" noChangeArrowheads="1"/>
          </p:cNvPicPr>
          <p:nvPr/>
        </p:nvPicPr>
        <p:blipFill>
          <a:blip r:embed="rId3"/>
          <a:srcRect/>
          <a:stretch>
            <a:fillRect/>
          </a:stretch>
        </p:blipFill>
        <p:spPr bwMode="auto">
          <a:xfrm>
            <a:off x="2819400" y="1447800"/>
            <a:ext cx="3573463" cy="48609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4388"/>
                                        </p:tgtEl>
                                        <p:attrNameLst>
                                          <p:attrName>style.visibility</p:attrName>
                                        </p:attrNameLst>
                                      </p:cBhvr>
                                      <p:to>
                                        <p:strVal val="visible"/>
                                      </p:to>
                                    </p:set>
                                    <p:animEffect transition="in" filter="wipe(down)">
                                      <p:cBhvr>
                                        <p:cTn id="7" dur="500"/>
                                        <p:tgtEl>
                                          <p:spTgt spid="144388"/>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144389"/>
                                        </p:tgtEl>
                                        <p:attrNameLst>
                                          <p:attrName>style.visibility</p:attrName>
                                        </p:attrNameLst>
                                      </p:cBhvr>
                                      <p:to>
                                        <p:strVal val="visible"/>
                                      </p:to>
                                    </p:set>
                                    <p:animEffect transition="in" filter="wipe(down)">
                                      <p:cBhvr>
                                        <p:cTn id="12" dur="580">
                                          <p:stCondLst>
                                            <p:cond delay="0"/>
                                          </p:stCondLst>
                                        </p:cTn>
                                        <p:tgtEl>
                                          <p:spTgt spid="144389"/>
                                        </p:tgtEl>
                                      </p:cBhvr>
                                    </p:animEffect>
                                    <p:anim calcmode="lin" valueType="num">
                                      <p:cBhvr>
                                        <p:cTn id="13" dur="1822" tmFilter="0,0; 0.14,0.36; 0.43,0.73; 0.71,0.91; 1.0,1.0">
                                          <p:stCondLst>
                                            <p:cond delay="0"/>
                                          </p:stCondLst>
                                        </p:cTn>
                                        <p:tgtEl>
                                          <p:spTgt spid="144389"/>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44389"/>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44389"/>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44389"/>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44389"/>
                                        </p:tgtEl>
                                        <p:attrNameLst>
                                          <p:attrName>ppt_y</p:attrName>
                                        </p:attrNameLst>
                                      </p:cBhvr>
                                      <p:tavLst>
                                        <p:tav tm="0" fmla="#ppt_y-sin(pi*$)/81">
                                          <p:val>
                                            <p:fltVal val="0"/>
                                          </p:val>
                                        </p:tav>
                                        <p:tav tm="100000">
                                          <p:val>
                                            <p:fltVal val="1"/>
                                          </p:val>
                                        </p:tav>
                                      </p:tavLst>
                                    </p:anim>
                                    <p:animScale>
                                      <p:cBhvr>
                                        <p:cTn id="18" dur="26">
                                          <p:stCondLst>
                                            <p:cond delay="650"/>
                                          </p:stCondLst>
                                        </p:cTn>
                                        <p:tgtEl>
                                          <p:spTgt spid="144389"/>
                                        </p:tgtEl>
                                      </p:cBhvr>
                                      <p:to x="100000" y="60000"/>
                                    </p:animScale>
                                    <p:animScale>
                                      <p:cBhvr>
                                        <p:cTn id="19" dur="166" decel="50000">
                                          <p:stCondLst>
                                            <p:cond delay="676"/>
                                          </p:stCondLst>
                                        </p:cTn>
                                        <p:tgtEl>
                                          <p:spTgt spid="144389"/>
                                        </p:tgtEl>
                                      </p:cBhvr>
                                      <p:to x="100000" y="100000"/>
                                    </p:animScale>
                                    <p:animScale>
                                      <p:cBhvr>
                                        <p:cTn id="20" dur="26">
                                          <p:stCondLst>
                                            <p:cond delay="1312"/>
                                          </p:stCondLst>
                                        </p:cTn>
                                        <p:tgtEl>
                                          <p:spTgt spid="144389"/>
                                        </p:tgtEl>
                                      </p:cBhvr>
                                      <p:to x="100000" y="80000"/>
                                    </p:animScale>
                                    <p:animScale>
                                      <p:cBhvr>
                                        <p:cTn id="21" dur="166" decel="50000">
                                          <p:stCondLst>
                                            <p:cond delay="1338"/>
                                          </p:stCondLst>
                                        </p:cTn>
                                        <p:tgtEl>
                                          <p:spTgt spid="144389"/>
                                        </p:tgtEl>
                                      </p:cBhvr>
                                      <p:to x="100000" y="100000"/>
                                    </p:animScale>
                                    <p:animScale>
                                      <p:cBhvr>
                                        <p:cTn id="22" dur="26">
                                          <p:stCondLst>
                                            <p:cond delay="1642"/>
                                          </p:stCondLst>
                                        </p:cTn>
                                        <p:tgtEl>
                                          <p:spTgt spid="144389"/>
                                        </p:tgtEl>
                                      </p:cBhvr>
                                      <p:to x="100000" y="90000"/>
                                    </p:animScale>
                                    <p:animScale>
                                      <p:cBhvr>
                                        <p:cTn id="23" dur="166" decel="50000">
                                          <p:stCondLst>
                                            <p:cond delay="1668"/>
                                          </p:stCondLst>
                                        </p:cTn>
                                        <p:tgtEl>
                                          <p:spTgt spid="144389"/>
                                        </p:tgtEl>
                                      </p:cBhvr>
                                      <p:to x="100000" y="100000"/>
                                    </p:animScale>
                                    <p:animScale>
                                      <p:cBhvr>
                                        <p:cTn id="24" dur="26">
                                          <p:stCondLst>
                                            <p:cond delay="1808"/>
                                          </p:stCondLst>
                                        </p:cTn>
                                        <p:tgtEl>
                                          <p:spTgt spid="144389"/>
                                        </p:tgtEl>
                                      </p:cBhvr>
                                      <p:to x="100000" y="95000"/>
                                    </p:animScale>
                                    <p:animScale>
                                      <p:cBhvr>
                                        <p:cTn id="25" dur="166" decel="50000">
                                          <p:stCondLst>
                                            <p:cond delay="1834"/>
                                          </p:stCondLst>
                                        </p:cTn>
                                        <p:tgtEl>
                                          <p:spTgt spid="14438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60" name="Rectangle 4"/>
          <p:cNvSpPr>
            <a:spLocks noGrp="1" noChangeArrowheads="1"/>
          </p:cNvSpPr>
          <p:nvPr>
            <p:ph type="title"/>
          </p:nvPr>
        </p:nvSpPr>
        <p:spPr/>
        <p:txBody>
          <a:bodyPr/>
          <a:lstStyle/>
          <a:p>
            <a:pPr eaLnBrk="1" hangingPunct="1">
              <a:defRPr/>
            </a:pPr>
            <a:r>
              <a:rPr lang="en-US" sz="4800">
                <a:solidFill>
                  <a:schemeClr val="tx1"/>
                </a:solidFill>
              </a:rPr>
              <a:t>Vietnamese</a:t>
            </a:r>
            <a:r>
              <a:rPr lang="en-US" sz="4800">
                <a:solidFill>
                  <a:schemeClr val="accent2"/>
                </a:solidFill>
              </a:rPr>
              <a:t> </a:t>
            </a:r>
            <a:r>
              <a:rPr lang="en-US" sz="4800">
                <a:solidFill>
                  <a:schemeClr val="tx1"/>
                </a:solidFill>
              </a:rPr>
              <a:t>Buddha</a:t>
            </a:r>
          </a:p>
        </p:txBody>
      </p:sp>
      <p:pic>
        <p:nvPicPr>
          <p:cNvPr id="45058" name="Picture 5" descr="Vietnamese%2520Buddha%2520zoom"/>
          <p:cNvPicPr>
            <a:picLocks noChangeAspect="1" noChangeArrowheads="1"/>
          </p:cNvPicPr>
          <p:nvPr/>
        </p:nvPicPr>
        <p:blipFill>
          <a:blip r:embed="rId3"/>
          <a:srcRect/>
          <a:stretch>
            <a:fillRect/>
          </a:stretch>
        </p:blipFill>
        <p:spPr bwMode="auto">
          <a:xfrm>
            <a:off x="2895600" y="1600200"/>
            <a:ext cx="3201988"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lstStyle/>
          <a:p>
            <a:pPr eaLnBrk="1" hangingPunct="1">
              <a:defRPr/>
            </a:pPr>
            <a:r>
              <a:rPr lang="en-US" sz="4800">
                <a:solidFill>
                  <a:schemeClr val="tx1"/>
                </a:solidFill>
              </a:rPr>
              <a:t>Balinese Buddha</a:t>
            </a:r>
          </a:p>
        </p:txBody>
      </p:sp>
      <p:pic>
        <p:nvPicPr>
          <p:cNvPr id="150532" name="Picture 4" descr="buddha1"/>
          <p:cNvPicPr>
            <a:picLocks noChangeAspect="1" noChangeArrowheads="1"/>
          </p:cNvPicPr>
          <p:nvPr/>
        </p:nvPicPr>
        <p:blipFill>
          <a:blip r:embed="rId3"/>
          <a:srcRect/>
          <a:stretch>
            <a:fillRect/>
          </a:stretch>
        </p:blipFill>
        <p:spPr bwMode="auto">
          <a:xfrm>
            <a:off x="2819400" y="1371600"/>
            <a:ext cx="3503613" cy="4800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50530"/>
                                        </p:tgtEl>
                                        <p:attrNameLst>
                                          <p:attrName>style.visibility</p:attrName>
                                        </p:attrNameLst>
                                      </p:cBhvr>
                                      <p:to>
                                        <p:strVal val="visible"/>
                                      </p:to>
                                    </p:set>
                                    <p:anim from="(-#ppt_w/2)" to="(#ppt_x)" calcmode="lin" valueType="num">
                                      <p:cBhvr>
                                        <p:cTn id="7" dur="600" fill="hold">
                                          <p:stCondLst>
                                            <p:cond delay="0"/>
                                          </p:stCondLst>
                                        </p:cTn>
                                        <p:tgtEl>
                                          <p:spTgt spid="150530"/>
                                        </p:tgtEl>
                                        <p:attrNameLst>
                                          <p:attrName>ppt_x</p:attrName>
                                        </p:attrNameLst>
                                      </p:cBhvr>
                                    </p:anim>
                                    <p:anim from="0" to="-1.0" calcmode="lin" valueType="num">
                                      <p:cBhvr>
                                        <p:cTn id="8" dur="200" decel="50000" autoRev="1" fill="hold">
                                          <p:stCondLst>
                                            <p:cond delay="600"/>
                                          </p:stCondLst>
                                        </p:cTn>
                                        <p:tgtEl>
                                          <p:spTgt spid="150530"/>
                                        </p:tgtEl>
                                        <p:attrNameLst>
                                          <p:attrName>xshear</p:attrName>
                                        </p:attrNameLst>
                                      </p:cBhvr>
                                    </p:anim>
                                    <p:animScale>
                                      <p:cBhvr>
                                        <p:cTn id="9" dur="200" decel="100000" autoRev="1" fill="hold">
                                          <p:stCondLst>
                                            <p:cond delay="600"/>
                                          </p:stCondLst>
                                        </p:cTn>
                                        <p:tgtEl>
                                          <p:spTgt spid="150530"/>
                                        </p:tgtEl>
                                      </p:cBhvr>
                                      <p:from x="100000" y="100000"/>
                                      <p:to x="80000" y="100000"/>
                                    </p:animScale>
                                    <p:anim by="(#ppt_h/3+#ppt_w*0.1)" calcmode="lin" valueType="num">
                                      <p:cBhvr additive="sum">
                                        <p:cTn id="10" dur="200" decel="100000" autoRev="1" fill="hold">
                                          <p:stCondLst>
                                            <p:cond delay="600"/>
                                          </p:stCondLst>
                                        </p:cTn>
                                        <p:tgtEl>
                                          <p:spTgt spid="150530"/>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150532"/>
                                        </p:tgtEl>
                                        <p:attrNameLst>
                                          <p:attrName>style.visibility</p:attrName>
                                        </p:attrNameLst>
                                      </p:cBhvr>
                                      <p:to>
                                        <p:strVal val="visible"/>
                                      </p:to>
                                    </p:set>
                                    <p:anim calcmode="lin" valueType="num">
                                      <p:cBhvr>
                                        <p:cTn id="15" dur="1000" fill="hold"/>
                                        <p:tgtEl>
                                          <p:spTgt spid="150532"/>
                                        </p:tgtEl>
                                        <p:attrNameLst>
                                          <p:attrName>ppt_w</p:attrName>
                                        </p:attrNameLst>
                                      </p:cBhvr>
                                      <p:tavLst>
                                        <p:tav tm="0">
                                          <p:val>
                                            <p:fltVal val="0"/>
                                          </p:val>
                                        </p:tav>
                                        <p:tav tm="100000">
                                          <p:val>
                                            <p:strVal val="#ppt_w"/>
                                          </p:val>
                                        </p:tav>
                                      </p:tavLst>
                                    </p:anim>
                                    <p:anim calcmode="lin" valueType="num">
                                      <p:cBhvr>
                                        <p:cTn id="16" dur="1000" fill="hold"/>
                                        <p:tgtEl>
                                          <p:spTgt spid="150532"/>
                                        </p:tgtEl>
                                        <p:attrNameLst>
                                          <p:attrName>ppt_h</p:attrName>
                                        </p:attrNameLst>
                                      </p:cBhvr>
                                      <p:tavLst>
                                        <p:tav tm="0">
                                          <p:val>
                                            <p:fltVal val="0"/>
                                          </p:val>
                                        </p:tav>
                                        <p:tav tm="100000">
                                          <p:val>
                                            <p:strVal val="#ppt_h"/>
                                          </p:val>
                                        </p:tav>
                                      </p:tavLst>
                                    </p:anim>
                                    <p:anim calcmode="lin" valueType="num">
                                      <p:cBhvr>
                                        <p:cTn id="17" dur="1000" fill="hold"/>
                                        <p:tgtEl>
                                          <p:spTgt spid="15053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5053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p:txBody>
          <a:bodyPr/>
          <a:lstStyle/>
          <a:p>
            <a:pPr eaLnBrk="1" hangingPunct="1">
              <a:defRPr/>
            </a:pPr>
            <a:r>
              <a:rPr lang="en-US"/>
              <a:t>Indonesian Buddha</a:t>
            </a:r>
          </a:p>
        </p:txBody>
      </p:sp>
      <p:pic>
        <p:nvPicPr>
          <p:cNvPr id="153604" name="Picture 4" descr="indonesian_buddha_33"/>
          <p:cNvPicPr>
            <a:picLocks noChangeAspect="1" noChangeArrowheads="1"/>
          </p:cNvPicPr>
          <p:nvPr/>
        </p:nvPicPr>
        <p:blipFill>
          <a:blip r:embed="rId3"/>
          <a:srcRect/>
          <a:stretch>
            <a:fillRect/>
          </a:stretch>
        </p:blipFill>
        <p:spPr bwMode="auto">
          <a:xfrm>
            <a:off x="3352800" y="1447800"/>
            <a:ext cx="2317750" cy="4746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153602"/>
                                        </p:tgtEl>
                                        <p:attrNameLst>
                                          <p:attrName>style.visibility</p:attrName>
                                        </p:attrNameLst>
                                      </p:cBhvr>
                                      <p:to>
                                        <p:strVal val="visible"/>
                                      </p:to>
                                    </p:set>
                                    <p:anim calcmode="lin" valueType="num">
                                      <p:cBhvr>
                                        <p:cTn id="7" dur="1000" fill="hold"/>
                                        <p:tgtEl>
                                          <p:spTgt spid="153602"/>
                                        </p:tgtEl>
                                        <p:attrNameLst>
                                          <p:attrName>ppt_w</p:attrName>
                                        </p:attrNameLst>
                                      </p:cBhvr>
                                      <p:tavLst>
                                        <p:tav tm="0">
                                          <p:val>
                                            <p:fltVal val="0"/>
                                          </p:val>
                                        </p:tav>
                                        <p:tav tm="100000">
                                          <p:val>
                                            <p:strVal val="#ppt_w"/>
                                          </p:val>
                                        </p:tav>
                                      </p:tavLst>
                                    </p:anim>
                                    <p:anim calcmode="lin" valueType="num">
                                      <p:cBhvr>
                                        <p:cTn id="8" dur="1000" fill="hold"/>
                                        <p:tgtEl>
                                          <p:spTgt spid="153602"/>
                                        </p:tgtEl>
                                        <p:attrNameLst>
                                          <p:attrName>ppt_h</p:attrName>
                                        </p:attrNameLst>
                                      </p:cBhvr>
                                      <p:tavLst>
                                        <p:tav tm="0">
                                          <p:val>
                                            <p:fltVal val="0"/>
                                          </p:val>
                                        </p:tav>
                                        <p:tav tm="100000">
                                          <p:val>
                                            <p:strVal val="#ppt_h"/>
                                          </p:val>
                                        </p:tav>
                                      </p:tavLst>
                                    </p:anim>
                                    <p:anim calcmode="lin" valueType="num">
                                      <p:cBhvr>
                                        <p:cTn id="9" dur="1000" fill="hold"/>
                                        <p:tgtEl>
                                          <p:spTgt spid="153602"/>
                                        </p:tgtEl>
                                        <p:attrNameLst>
                                          <p:attrName>style.rotation</p:attrName>
                                        </p:attrNameLst>
                                      </p:cBhvr>
                                      <p:tavLst>
                                        <p:tav tm="0">
                                          <p:val>
                                            <p:fltVal val="90"/>
                                          </p:val>
                                        </p:tav>
                                        <p:tav tm="100000">
                                          <p:val>
                                            <p:fltVal val="0"/>
                                          </p:val>
                                        </p:tav>
                                      </p:tavLst>
                                    </p:anim>
                                    <p:animEffect transition="in" filter="fade">
                                      <p:cBhvr>
                                        <p:cTn id="10" dur="1000"/>
                                        <p:tgtEl>
                                          <p:spTgt spid="153602"/>
                                        </p:tgtEl>
                                      </p:cBhvr>
                                    </p:animEffect>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nodeType="clickEffect">
                                  <p:stCondLst>
                                    <p:cond delay="0"/>
                                  </p:stCondLst>
                                  <p:childTnLst>
                                    <p:set>
                                      <p:cBhvr>
                                        <p:cTn id="14" dur="1" fill="hold">
                                          <p:stCondLst>
                                            <p:cond delay="0"/>
                                          </p:stCondLst>
                                        </p:cTn>
                                        <p:tgtEl>
                                          <p:spTgt spid="153604"/>
                                        </p:tgtEl>
                                        <p:attrNameLst>
                                          <p:attrName>style.visibility</p:attrName>
                                        </p:attrNameLst>
                                      </p:cBhvr>
                                      <p:to>
                                        <p:strVal val="visible"/>
                                      </p:to>
                                    </p:set>
                                    <p:anim calcmode="lin" valueType="num">
                                      <p:cBhvr>
                                        <p:cTn id="15" dur="500" fill="hold"/>
                                        <p:tgtEl>
                                          <p:spTgt spid="153604"/>
                                        </p:tgtEl>
                                        <p:attrNameLst>
                                          <p:attrName>ppt_w</p:attrName>
                                        </p:attrNameLst>
                                      </p:cBhvr>
                                      <p:tavLst>
                                        <p:tav tm="0">
                                          <p:val>
                                            <p:strVal val="#ppt_w*2.5"/>
                                          </p:val>
                                        </p:tav>
                                        <p:tav tm="100000">
                                          <p:val>
                                            <p:strVal val="#ppt_w"/>
                                          </p:val>
                                        </p:tav>
                                      </p:tavLst>
                                    </p:anim>
                                    <p:anim calcmode="lin" valueType="num">
                                      <p:cBhvr>
                                        <p:cTn id="16" dur="500" fill="hold"/>
                                        <p:tgtEl>
                                          <p:spTgt spid="153604"/>
                                        </p:tgtEl>
                                        <p:attrNameLst>
                                          <p:attrName>ppt_h</p:attrName>
                                        </p:attrNameLst>
                                      </p:cBhvr>
                                      <p:tavLst>
                                        <p:tav tm="0">
                                          <p:val>
                                            <p:strVal val="#ppt_h*0.01"/>
                                          </p:val>
                                        </p:tav>
                                        <p:tav tm="100000">
                                          <p:val>
                                            <p:strVal val="#ppt_h"/>
                                          </p:val>
                                        </p:tav>
                                      </p:tavLst>
                                    </p:anim>
                                    <p:anim calcmode="lin" valueType="num">
                                      <p:cBhvr>
                                        <p:cTn id="17" dur="500" fill="hold"/>
                                        <p:tgtEl>
                                          <p:spTgt spid="153604"/>
                                        </p:tgtEl>
                                        <p:attrNameLst>
                                          <p:attrName>ppt_x</p:attrName>
                                        </p:attrNameLst>
                                      </p:cBhvr>
                                      <p:tavLst>
                                        <p:tav tm="0">
                                          <p:val>
                                            <p:strVal val="#ppt_x"/>
                                          </p:val>
                                        </p:tav>
                                        <p:tav tm="100000">
                                          <p:val>
                                            <p:strVal val="#ppt_x"/>
                                          </p:val>
                                        </p:tav>
                                      </p:tavLst>
                                    </p:anim>
                                    <p:anim calcmode="lin" valueType="num">
                                      <p:cBhvr>
                                        <p:cTn id="18" dur="500" fill="hold"/>
                                        <p:tgtEl>
                                          <p:spTgt spid="153604"/>
                                        </p:tgtEl>
                                        <p:attrNameLst>
                                          <p:attrName>ppt_y</p:attrName>
                                        </p:attrNameLst>
                                      </p:cBhvr>
                                      <p:tavLst>
                                        <p:tav tm="0">
                                          <p:val>
                                            <p:strVal val="#ppt_h+1"/>
                                          </p:val>
                                        </p:tav>
                                        <p:tav tm="100000">
                                          <p:val>
                                            <p:strVal val="#ppt_y"/>
                                          </p:val>
                                        </p:tav>
                                      </p:tavLst>
                                    </p:anim>
                                    <p:animEffect transition="in" filter="fade">
                                      <p:cBhvr>
                                        <p:cTn id="19" dur="500"/>
                                        <p:tgtEl>
                                          <p:spTgt spid="1536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6" name="Rectangle 4"/>
          <p:cNvSpPr>
            <a:spLocks noGrp="1" noChangeArrowheads="1"/>
          </p:cNvSpPr>
          <p:nvPr>
            <p:ph type="title"/>
          </p:nvPr>
        </p:nvSpPr>
        <p:spPr/>
        <p:txBody>
          <a:bodyPr/>
          <a:lstStyle/>
          <a:p>
            <a:pPr eaLnBrk="1" hangingPunct="1">
              <a:defRPr/>
            </a:pPr>
            <a:r>
              <a:rPr lang="en-US" sz="4800">
                <a:solidFill>
                  <a:schemeClr val="tx1"/>
                </a:solidFill>
              </a:rPr>
              <a:t>Mongolian Buddha</a:t>
            </a:r>
          </a:p>
        </p:txBody>
      </p:sp>
      <p:pic>
        <p:nvPicPr>
          <p:cNvPr id="156677" name="Picture 5" descr="1994_131Mongolianbuddha"/>
          <p:cNvPicPr>
            <a:picLocks noChangeAspect="1" noChangeArrowheads="1"/>
          </p:cNvPicPr>
          <p:nvPr/>
        </p:nvPicPr>
        <p:blipFill>
          <a:blip r:embed="rId3"/>
          <a:srcRect/>
          <a:stretch>
            <a:fillRect/>
          </a:stretch>
        </p:blipFill>
        <p:spPr bwMode="auto">
          <a:xfrm>
            <a:off x="2971800" y="1447800"/>
            <a:ext cx="2997200" cy="4572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6676"/>
                                        </p:tgtEl>
                                        <p:attrNameLst>
                                          <p:attrName>style.visibility</p:attrName>
                                        </p:attrNameLst>
                                      </p:cBhvr>
                                      <p:to>
                                        <p:strVal val="visible"/>
                                      </p:to>
                                    </p:set>
                                    <p:animEffect transition="in" filter="wipe(down)">
                                      <p:cBhvr>
                                        <p:cTn id="7" dur="500"/>
                                        <p:tgtEl>
                                          <p:spTgt spid="156676"/>
                                        </p:tgtEl>
                                      </p:cBhvr>
                                    </p:animEffect>
                                  </p:childTnLst>
                                </p:cTn>
                              </p:par>
                            </p:childTnLst>
                          </p:cTn>
                        </p:par>
                      </p:childTnLst>
                    </p:cTn>
                  </p:par>
                  <p:par>
                    <p:cTn id="8" fill="hold">
                      <p:stCondLst>
                        <p:cond delay="indefinite"/>
                      </p:stCondLst>
                      <p:childTnLst>
                        <p:par>
                          <p:cTn id="9" fill="hold">
                            <p:stCondLst>
                              <p:cond delay="0"/>
                            </p:stCondLst>
                            <p:childTnLst>
                              <p:par>
                                <p:cTn id="10" presetID="58" presetClass="entr" presetSubtype="0" accel="100000" fill="hold" nodeType="clickEffect">
                                  <p:stCondLst>
                                    <p:cond delay="0"/>
                                  </p:stCondLst>
                                  <p:childTnLst>
                                    <p:set>
                                      <p:cBhvr>
                                        <p:cTn id="11" dur="1" fill="hold">
                                          <p:stCondLst>
                                            <p:cond delay="0"/>
                                          </p:stCondLst>
                                        </p:cTn>
                                        <p:tgtEl>
                                          <p:spTgt spid="156677"/>
                                        </p:tgtEl>
                                        <p:attrNameLst>
                                          <p:attrName>style.visibility</p:attrName>
                                        </p:attrNameLst>
                                      </p:cBhvr>
                                      <p:to>
                                        <p:strVal val="visible"/>
                                      </p:to>
                                    </p:set>
                                    <p:anim calcmode="lin" valueType="num">
                                      <p:cBhvr>
                                        <p:cTn id="12" dur="500" fill="hold"/>
                                        <p:tgtEl>
                                          <p:spTgt spid="156677"/>
                                        </p:tgtEl>
                                        <p:attrNameLst>
                                          <p:attrName>ppt_w</p:attrName>
                                        </p:attrNameLst>
                                      </p:cBhvr>
                                      <p:tavLst>
                                        <p:tav tm="0">
                                          <p:val>
                                            <p:strVal val="#ppt_w*2.5"/>
                                          </p:val>
                                        </p:tav>
                                        <p:tav tm="100000">
                                          <p:val>
                                            <p:strVal val="#ppt_w"/>
                                          </p:val>
                                        </p:tav>
                                      </p:tavLst>
                                    </p:anim>
                                    <p:anim calcmode="lin" valueType="num">
                                      <p:cBhvr>
                                        <p:cTn id="13" dur="500" fill="hold"/>
                                        <p:tgtEl>
                                          <p:spTgt spid="156677"/>
                                        </p:tgtEl>
                                        <p:attrNameLst>
                                          <p:attrName>ppt_h</p:attrName>
                                        </p:attrNameLst>
                                      </p:cBhvr>
                                      <p:tavLst>
                                        <p:tav tm="0">
                                          <p:val>
                                            <p:strVal val="#ppt_h*0.01"/>
                                          </p:val>
                                        </p:tav>
                                        <p:tav tm="100000">
                                          <p:val>
                                            <p:strVal val="#ppt_h"/>
                                          </p:val>
                                        </p:tav>
                                      </p:tavLst>
                                    </p:anim>
                                    <p:anim calcmode="lin" valueType="num">
                                      <p:cBhvr>
                                        <p:cTn id="14" dur="500" fill="hold"/>
                                        <p:tgtEl>
                                          <p:spTgt spid="156677"/>
                                        </p:tgtEl>
                                        <p:attrNameLst>
                                          <p:attrName>ppt_x</p:attrName>
                                        </p:attrNameLst>
                                      </p:cBhvr>
                                      <p:tavLst>
                                        <p:tav tm="0">
                                          <p:val>
                                            <p:strVal val="#ppt_x"/>
                                          </p:val>
                                        </p:tav>
                                        <p:tav tm="100000">
                                          <p:val>
                                            <p:strVal val="#ppt_x"/>
                                          </p:val>
                                        </p:tav>
                                      </p:tavLst>
                                    </p:anim>
                                    <p:anim calcmode="lin" valueType="num">
                                      <p:cBhvr>
                                        <p:cTn id="15" dur="500" fill="hold"/>
                                        <p:tgtEl>
                                          <p:spTgt spid="156677"/>
                                        </p:tgtEl>
                                        <p:attrNameLst>
                                          <p:attrName>ppt_y</p:attrName>
                                        </p:attrNameLst>
                                      </p:cBhvr>
                                      <p:tavLst>
                                        <p:tav tm="0">
                                          <p:val>
                                            <p:strVal val="#ppt_h+1"/>
                                          </p:val>
                                        </p:tav>
                                        <p:tav tm="100000">
                                          <p:val>
                                            <p:strVal val="#ppt_y"/>
                                          </p:val>
                                        </p:tav>
                                      </p:tavLst>
                                    </p:anim>
                                    <p:animEffect transition="in" filter="fade">
                                      <p:cBhvr>
                                        <p:cTn id="16" dur="500"/>
                                        <p:tgtEl>
                                          <p:spTgt spid="1566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a:t>Unlike Christianity or Hinduism:</a:t>
            </a:r>
          </a:p>
        </p:txBody>
      </p:sp>
      <p:sp>
        <p:nvSpPr>
          <p:cNvPr id="10243" name="Rectangle 3"/>
          <p:cNvSpPr>
            <a:spLocks noGrp="1" noChangeArrowheads="1"/>
          </p:cNvSpPr>
          <p:nvPr>
            <p:ph type="body" idx="1"/>
          </p:nvPr>
        </p:nvSpPr>
        <p:spPr/>
        <p:txBody>
          <a:bodyPr/>
          <a:lstStyle/>
          <a:p>
            <a:pPr eaLnBrk="1" hangingPunct="1">
              <a:defRPr/>
            </a:pPr>
            <a:r>
              <a:rPr lang="en-US" sz="2800"/>
              <a:t>Buddhists do not believe in the idea of an eminent being, such as God.</a:t>
            </a:r>
          </a:p>
          <a:p>
            <a:pPr eaLnBrk="1" hangingPunct="1">
              <a:defRPr/>
            </a:pPr>
            <a:r>
              <a:rPr lang="en-US" sz="2800"/>
              <a:t>They believe, instead, that the path to enlightenment is a cycle of reincarnation where the soul moves from birth to death and back to birth until it reaches Nirvana.</a:t>
            </a:r>
          </a:p>
          <a:p>
            <a:pPr eaLnBrk="1" hangingPunct="1">
              <a:defRPr/>
            </a:pPr>
            <a:r>
              <a:rPr lang="en-US" sz="2800"/>
              <a:t>In order for a person to achieve Nirvana, the body must be detached from all human needs and desires.</a:t>
            </a:r>
          </a:p>
          <a:p>
            <a:pPr eaLnBrk="1" hangingPunct="1">
              <a:defRPr/>
            </a:pPr>
            <a:r>
              <a:rPr lang="en-US" sz="2800"/>
              <a:t>Buddhism was founded in 535 BC</a:t>
            </a:r>
          </a:p>
          <a:p>
            <a:pPr eaLnBrk="1" hangingPunct="1">
              <a:buFont typeface="Wingdings" pitchFamily="2" charset="2"/>
              <a:buNone/>
              <a:defRPr/>
            </a:pP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10242"/>
                                        </p:tgtEl>
                                        <p:attrNameLst>
                                          <p:attrName>style.visibility</p:attrName>
                                        </p:attrNameLst>
                                      </p:cBhvr>
                                      <p:to>
                                        <p:strVal val="visible"/>
                                      </p:to>
                                    </p:set>
                                    <p:anim calcmode="lin" valueType="num">
                                      <p:cBhvr>
                                        <p:cTn id="7" dur="1000" fill="hold"/>
                                        <p:tgtEl>
                                          <p:spTgt spid="10242"/>
                                        </p:tgtEl>
                                        <p:attrNameLst>
                                          <p:attrName>ppt_w</p:attrName>
                                        </p:attrNameLst>
                                      </p:cBhvr>
                                      <p:tavLst>
                                        <p:tav tm="0">
                                          <p:val>
                                            <p:fltVal val="0"/>
                                          </p:val>
                                        </p:tav>
                                        <p:tav tm="100000">
                                          <p:val>
                                            <p:strVal val="#ppt_w"/>
                                          </p:val>
                                        </p:tav>
                                      </p:tavLst>
                                    </p:anim>
                                    <p:anim calcmode="lin" valueType="num">
                                      <p:cBhvr>
                                        <p:cTn id="8" dur="1000" fill="hold"/>
                                        <p:tgtEl>
                                          <p:spTgt spid="10242"/>
                                        </p:tgtEl>
                                        <p:attrNameLst>
                                          <p:attrName>ppt_h</p:attrName>
                                        </p:attrNameLst>
                                      </p:cBhvr>
                                      <p:tavLst>
                                        <p:tav tm="0">
                                          <p:val>
                                            <p:fltVal val="0"/>
                                          </p:val>
                                        </p:tav>
                                        <p:tav tm="100000">
                                          <p:val>
                                            <p:strVal val="#ppt_h"/>
                                          </p:val>
                                        </p:tav>
                                      </p:tavLst>
                                    </p:anim>
                                    <p:anim calcmode="lin" valueType="num">
                                      <p:cBhvr>
                                        <p:cTn id="9" dur="1000" fill="hold"/>
                                        <p:tgtEl>
                                          <p:spTgt spid="10242"/>
                                        </p:tgtEl>
                                        <p:attrNameLst>
                                          <p:attrName>style.rotation</p:attrName>
                                        </p:attrNameLst>
                                      </p:cBhvr>
                                      <p:tavLst>
                                        <p:tav tm="0">
                                          <p:val>
                                            <p:fltVal val="90"/>
                                          </p:val>
                                        </p:tav>
                                        <p:tav tm="100000">
                                          <p:val>
                                            <p:fltVal val="0"/>
                                          </p:val>
                                        </p:tav>
                                      </p:tavLst>
                                    </p:anim>
                                    <p:animEffect transition="in" filter="fade">
                                      <p:cBhvr>
                                        <p:cTn id="10" dur="1000"/>
                                        <p:tgtEl>
                                          <p:spTgt spid="10242"/>
                                        </p:tgtEl>
                                      </p:cBhvr>
                                    </p:animEffect>
                                  </p:childTnLst>
                                </p:cTn>
                              </p:par>
                            </p:childTnLst>
                          </p:cTn>
                        </p:par>
                      </p:childTnLst>
                    </p:cTn>
                  </p:par>
                  <p:par>
                    <p:cTn id="11" fill="hold">
                      <p:stCondLst>
                        <p:cond delay="indefinite"/>
                      </p:stCondLst>
                      <p:childTnLst>
                        <p:par>
                          <p:cTn id="12" fill="hold">
                            <p:stCondLst>
                              <p:cond delay="0"/>
                            </p:stCondLst>
                            <p:childTnLst>
                              <p:par>
                                <p:cTn id="13" presetID="19" presetClass="entr" presetSubtype="10" fill="hold" grpId="0" nodeType="clickEffect">
                                  <p:stCondLst>
                                    <p:cond delay="0"/>
                                  </p:stCondLst>
                                  <p:childTnLst>
                                    <p:set>
                                      <p:cBhvr>
                                        <p:cTn id="14" dur="1" fill="hold">
                                          <p:stCondLst>
                                            <p:cond delay="0"/>
                                          </p:stCondLst>
                                        </p:cTn>
                                        <p:tgtEl>
                                          <p:spTgt spid="10243">
                                            <p:txEl>
                                              <p:pRg st="0" end="0"/>
                                            </p:txEl>
                                          </p:spTgt>
                                        </p:tgtEl>
                                        <p:attrNameLst>
                                          <p:attrName>style.visibility</p:attrName>
                                        </p:attrNameLst>
                                      </p:cBhvr>
                                      <p:to>
                                        <p:strVal val="visible"/>
                                      </p:to>
                                    </p:set>
                                    <p:anim calcmode="lin" valueType="num">
                                      <p:cBhvr>
                                        <p:cTn id="15" dur="5000" fill="hold"/>
                                        <p:tgtEl>
                                          <p:spTgt spid="10243">
                                            <p:txEl>
                                              <p:pRg st="0" end="0"/>
                                            </p:txEl>
                                          </p:spTgt>
                                        </p:tgtEl>
                                        <p:attrNameLst>
                                          <p:attrName>ppt_w</p:attrName>
                                        </p:attrNameLst>
                                      </p:cBhvr>
                                      <p:tavLst>
                                        <p:tav tm="0" fmla="#ppt_w*sin(2.5*pi*$)">
                                          <p:val>
                                            <p:fltVal val="0"/>
                                          </p:val>
                                        </p:tav>
                                        <p:tav tm="100000">
                                          <p:val>
                                            <p:fltVal val="1"/>
                                          </p:val>
                                        </p:tav>
                                      </p:tavLst>
                                    </p:anim>
                                    <p:anim calcmode="lin" valueType="num">
                                      <p:cBhvr>
                                        <p:cTn id="16" dur="5000" fill="hold"/>
                                        <p:tgtEl>
                                          <p:spTgt spid="1024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9" presetClass="entr" presetSubtype="10" fill="hold" grpId="0" nodeType="clickEffect">
                                  <p:stCondLst>
                                    <p:cond delay="0"/>
                                  </p:stCondLst>
                                  <p:childTnLst>
                                    <p:set>
                                      <p:cBhvr>
                                        <p:cTn id="20" dur="1" fill="hold">
                                          <p:stCondLst>
                                            <p:cond delay="0"/>
                                          </p:stCondLst>
                                        </p:cTn>
                                        <p:tgtEl>
                                          <p:spTgt spid="10243">
                                            <p:txEl>
                                              <p:pRg st="1" end="1"/>
                                            </p:txEl>
                                          </p:spTgt>
                                        </p:tgtEl>
                                        <p:attrNameLst>
                                          <p:attrName>style.visibility</p:attrName>
                                        </p:attrNameLst>
                                      </p:cBhvr>
                                      <p:to>
                                        <p:strVal val="visible"/>
                                      </p:to>
                                    </p:set>
                                    <p:anim calcmode="lin" valueType="num">
                                      <p:cBhvr>
                                        <p:cTn id="21" dur="5000" fill="hold"/>
                                        <p:tgtEl>
                                          <p:spTgt spid="10243">
                                            <p:txEl>
                                              <p:pRg st="1" end="1"/>
                                            </p:txEl>
                                          </p:spTgt>
                                        </p:tgtEl>
                                        <p:attrNameLst>
                                          <p:attrName>ppt_w</p:attrName>
                                        </p:attrNameLst>
                                      </p:cBhvr>
                                      <p:tavLst>
                                        <p:tav tm="0" fmla="#ppt_w*sin(2.5*pi*$)">
                                          <p:val>
                                            <p:fltVal val="0"/>
                                          </p:val>
                                        </p:tav>
                                        <p:tav tm="100000">
                                          <p:val>
                                            <p:fltVal val="1"/>
                                          </p:val>
                                        </p:tav>
                                      </p:tavLst>
                                    </p:anim>
                                    <p:anim calcmode="lin" valueType="num">
                                      <p:cBhvr>
                                        <p:cTn id="22" dur="5000" fill="hold"/>
                                        <p:tgtEl>
                                          <p:spTgt spid="1024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9" presetClass="entr" presetSubtype="10" fill="hold" grpId="0" nodeType="clickEffect">
                                  <p:stCondLst>
                                    <p:cond delay="0"/>
                                  </p:stCondLst>
                                  <p:childTnLst>
                                    <p:set>
                                      <p:cBhvr>
                                        <p:cTn id="26" dur="1" fill="hold">
                                          <p:stCondLst>
                                            <p:cond delay="0"/>
                                          </p:stCondLst>
                                        </p:cTn>
                                        <p:tgtEl>
                                          <p:spTgt spid="10243">
                                            <p:txEl>
                                              <p:pRg st="2" end="2"/>
                                            </p:txEl>
                                          </p:spTgt>
                                        </p:tgtEl>
                                        <p:attrNameLst>
                                          <p:attrName>style.visibility</p:attrName>
                                        </p:attrNameLst>
                                      </p:cBhvr>
                                      <p:to>
                                        <p:strVal val="visible"/>
                                      </p:to>
                                    </p:set>
                                    <p:anim calcmode="lin" valueType="num">
                                      <p:cBhvr>
                                        <p:cTn id="27" dur="5000" fill="hold"/>
                                        <p:tgtEl>
                                          <p:spTgt spid="10243">
                                            <p:txEl>
                                              <p:pRg st="2" end="2"/>
                                            </p:txEl>
                                          </p:spTgt>
                                        </p:tgtEl>
                                        <p:attrNameLst>
                                          <p:attrName>ppt_w</p:attrName>
                                        </p:attrNameLst>
                                      </p:cBhvr>
                                      <p:tavLst>
                                        <p:tav tm="0" fmla="#ppt_w*sin(2.5*pi*$)">
                                          <p:val>
                                            <p:fltVal val="0"/>
                                          </p:val>
                                        </p:tav>
                                        <p:tav tm="100000">
                                          <p:val>
                                            <p:fltVal val="1"/>
                                          </p:val>
                                        </p:tav>
                                      </p:tavLst>
                                    </p:anim>
                                    <p:anim calcmode="lin" valueType="num">
                                      <p:cBhvr>
                                        <p:cTn id="28" dur="5000" fill="hold"/>
                                        <p:tgtEl>
                                          <p:spTgt spid="1024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19" presetClass="entr" presetSubtype="10" fill="hold" grpId="0" nodeType="clickEffect">
                                  <p:stCondLst>
                                    <p:cond delay="0"/>
                                  </p:stCondLst>
                                  <p:childTnLst>
                                    <p:set>
                                      <p:cBhvr>
                                        <p:cTn id="32" dur="1" fill="hold">
                                          <p:stCondLst>
                                            <p:cond delay="0"/>
                                          </p:stCondLst>
                                        </p:cTn>
                                        <p:tgtEl>
                                          <p:spTgt spid="10243">
                                            <p:txEl>
                                              <p:pRg st="3" end="3"/>
                                            </p:txEl>
                                          </p:spTgt>
                                        </p:tgtEl>
                                        <p:attrNameLst>
                                          <p:attrName>style.visibility</p:attrName>
                                        </p:attrNameLst>
                                      </p:cBhvr>
                                      <p:to>
                                        <p:strVal val="visible"/>
                                      </p:to>
                                    </p:set>
                                    <p:anim calcmode="lin" valueType="num">
                                      <p:cBhvr>
                                        <p:cTn id="33" dur="5000" fill="hold"/>
                                        <p:tgtEl>
                                          <p:spTgt spid="10243">
                                            <p:txEl>
                                              <p:pRg st="3" end="3"/>
                                            </p:txEl>
                                          </p:spTgt>
                                        </p:tgtEl>
                                        <p:attrNameLst>
                                          <p:attrName>ppt_w</p:attrName>
                                        </p:attrNameLst>
                                      </p:cBhvr>
                                      <p:tavLst>
                                        <p:tav tm="0" fmla="#ppt_w*sin(2.5*pi*$)">
                                          <p:val>
                                            <p:fltVal val="0"/>
                                          </p:val>
                                        </p:tav>
                                        <p:tav tm="100000">
                                          <p:val>
                                            <p:fltVal val="1"/>
                                          </p:val>
                                        </p:tav>
                                      </p:tavLst>
                                    </p:anim>
                                    <p:anim calcmode="lin" valueType="num">
                                      <p:cBhvr>
                                        <p:cTn id="34" dur="5000" fill="hold"/>
                                        <p:tgtEl>
                                          <p:spTgt spid="1024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8" name="Rectangle 4"/>
          <p:cNvSpPr>
            <a:spLocks noGrp="1" noChangeArrowheads="1"/>
          </p:cNvSpPr>
          <p:nvPr>
            <p:ph type="title"/>
          </p:nvPr>
        </p:nvSpPr>
        <p:spPr/>
        <p:txBody>
          <a:bodyPr/>
          <a:lstStyle/>
          <a:p>
            <a:pPr eaLnBrk="1" hangingPunct="1">
              <a:defRPr/>
            </a:pPr>
            <a:r>
              <a:rPr lang="en-US" sz="4800">
                <a:solidFill>
                  <a:schemeClr val="tx1"/>
                </a:solidFill>
              </a:rPr>
              <a:t>Sri Lankan Buddha</a:t>
            </a:r>
          </a:p>
        </p:txBody>
      </p:sp>
      <p:pic>
        <p:nvPicPr>
          <p:cNvPr id="159749" name="Picture 5" descr="altar-buddha06"/>
          <p:cNvPicPr>
            <a:picLocks noChangeAspect="1" noChangeArrowheads="1"/>
          </p:cNvPicPr>
          <p:nvPr/>
        </p:nvPicPr>
        <p:blipFill>
          <a:blip r:embed="rId3"/>
          <a:srcRect/>
          <a:stretch>
            <a:fillRect/>
          </a:stretch>
        </p:blipFill>
        <p:spPr bwMode="auto">
          <a:xfrm>
            <a:off x="2590800" y="1524000"/>
            <a:ext cx="3576638" cy="45910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159748"/>
                                        </p:tgtEl>
                                        <p:attrNameLst>
                                          <p:attrName>style.visibility</p:attrName>
                                        </p:attrNameLst>
                                      </p:cBhvr>
                                      <p:to>
                                        <p:strVal val="visible"/>
                                      </p:to>
                                    </p:set>
                                    <p:anim calcmode="lin" valueType="num">
                                      <p:cBhvr>
                                        <p:cTn id="7" dur="1000" fill="hold"/>
                                        <p:tgtEl>
                                          <p:spTgt spid="159748"/>
                                        </p:tgtEl>
                                        <p:attrNameLst>
                                          <p:attrName>ppt_w</p:attrName>
                                        </p:attrNameLst>
                                      </p:cBhvr>
                                      <p:tavLst>
                                        <p:tav tm="0">
                                          <p:val>
                                            <p:fltVal val="0"/>
                                          </p:val>
                                        </p:tav>
                                        <p:tav tm="100000">
                                          <p:val>
                                            <p:strVal val="#ppt_w"/>
                                          </p:val>
                                        </p:tav>
                                      </p:tavLst>
                                    </p:anim>
                                    <p:anim calcmode="lin" valueType="num">
                                      <p:cBhvr>
                                        <p:cTn id="8" dur="1000" fill="hold"/>
                                        <p:tgtEl>
                                          <p:spTgt spid="159748"/>
                                        </p:tgtEl>
                                        <p:attrNameLst>
                                          <p:attrName>ppt_h</p:attrName>
                                        </p:attrNameLst>
                                      </p:cBhvr>
                                      <p:tavLst>
                                        <p:tav tm="0">
                                          <p:val>
                                            <p:fltVal val="0"/>
                                          </p:val>
                                        </p:tav>
                                        <p:tav tm="100000">
                                          <p:val>
                                            <p:strVal val="#ppt_h"/>
                                          </p:val>
                                        </p:tav>
                                      </p:tavLst>
                                    </p:anim>
                                    <p:anim calcmode="lin" valueType="num">
                                      <p:cBhvr>
                                        <p:cTn id="9" dur="1000" fill="hold"/>
                                        <p:tgtEl>
                                          <p:spTgt spid="159748"/>
                                        </p:tgtEl>
                                        <p:attrNameLst>
                                          <p:attrName>style.rotation</p:attrName>
                                        </p:attrNameLst>
                                      </p:cBhvr>
                                      <p:tavLst>
                                        <p:tav tm="0">
                                          <p:val>
                                            <p:fltVal val="90"/>
                                          </p:val>
                                        </p:tav>
                                        <p:tav tm="100000">
                                          <p:val>
                                            <p:fltVal val="0"/>
                                          </p:val>
                                        </p:tav>
                                      </p:tavLst>
                                    </p:anim>
                                    <p:animEffect transition="in" filter="fade">
                                      <p:cBhvr>
                                        <p:cTn id="10" dur="1000"/>
                                        <p:tgtEl>
                                          <p:spTgt spid="159748"/>
                                        </p:tgtEl>
                                      </p:cBhvr>
                                    </p:animEffect>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nodeType="clickEffect">
                                  <p:stCondLst>
                                    <p:cond delay="0"/>
                                  </p:stCondLst>
                                  <p:childTnLst>
                                    <p:set>
                                      <p:cBhvr>
                                        <p:cTn id="14" dur="1" fill="hold">
                                          <p:stCondLst>
                                            <p:cond delay="0"/>
                                          </p:stCondLst>
                                        </p:cTn>
                                        <p:tgtEl>
                                          <p:spTgt spid="159749"/>
                                        </p:tgtEl>
                                        <p:attrNameLst>
                                          <p:attrName>style.visibility</p:attrName>
                                        </p:attrNameLst>
                                      </p:cBhvr>
                                      <p:to>
                                        <p:strVal val="visible"/>
                                      </p:to>
                                    </p:set>
                                    <p:anim calcmode="lin" valueType="num">
                                      <p:cBhvr>
                                        <p:cTn id="15" dur="500" fill="hold"/>
                                        <p:tgtEl>
                                          <p:spTgt spid="159749"/>
                                        </p:tgtEl>
                                        <p:attrNameLst>
                                          <p:attrName>ppt_w</p:attrName>
                                        </p:attrNameLst>
                                      </p:cBhvr>
                                      <p:tavLst>
                                        <p:tav tm="0">
                                          <p:val>
                                            <p:strVal val="#ppt_w*0.05"/>
                                          </p:val>
                                        </p:tav>
                                        <p:tav tm="100000">
                                          <p:val>
                                            <p:strVal val="#ppt_w"/>
                                          </p:val>
                                        </p:tav>
                                      </p:tavLst>
                                    </p:anim>
                                    <p:anim calcmode="lin" valueType="num">
                                      <p:cBhvr>
                                        <p:cTn id="16" dur="500" fill="hold"/>
                                        <p:tgtEl>
                                          <p:spTgt spid="159749"/>
                                        </p:tgtEl>
                                        <p:attrNameLst>
                                          <p:attrName>ppt_h</p:attrName>
                                        </p:attrNameLst>
                                      </p:cBhvr>
                                      <p:tavLst>
                                        <p:tav tm="0">
                                          <p:val>
                                            <p:strVal val="#ppt_h"/>
                                          </p:val>
                                        </p:tav>
                                        <p:tav tm="100000">
                                          <p:val>
                                            <p:strVal val="#ppt_h"/>
                                          </p:val>
                                        </p:tav>
                                      </p:tavLst>
                                    </p:anim>
                                    <p:anim calcmode="lin" valueType="num">
                                      <p:cBhvr>
                                        <p:cTn id="17" dur="500" fill="hold"/>
                                        <p:tgtEl>
                                          <p:spTgt spid="159749"/>
                                        </p:tgtEl>
                                        <p:attrNameLst>
                                          <p:attrName>ppt_x</p:attrName>
                                        </p:attrNameLst>
                                      </p:cBhvr>
                                      <p:tavLst>
                                        <p:tav tm="0">
                                          <p:val>
                                            <p:strVal val="#ppt_x-.2"/>
                                          </p:val>
                                        </p:tav>
                                        <p:tav tm="100000">
                                          <p:val>
                                            <p:strVal val="#ppt_x"/>
                                          </p:val>
                                        </p:tav>
                                      </p:tavLst>
                                    </p:anim>
                                    <p:anim calcmode="lin" valueType="num">
                                      <p:cBhvr>
                                        <p:cTn id="18" dur="500" fill="hold"/>
                                        <p:tgtEl>
                                          <p:spTgt spid="159749"/>
                                        </p:tgtEl>
                                        <p:attrNameLst>
                                          <p:attrName>ppt_y</p:attrName>
                                        </p:attrNameLst>
                                      </p:cBhvr>
                                      <p:tavLst>
                                        <p:tav tm="0">
                                          <p:val>
                                            <p:strVal val="#ppt_y"/>
                                          </p:val>
                                        </p:tav>
                                        <p:tav tm="100000">
                                          <p:val>
                                            <p:strVal val="#ppt_y"/>
                                          </p:val>
                                        </p:tav>
                                      </p:tavLst>
                                    </p:anim>
                                    <p:animEffect transition="in" filter="fade">
                                      <p:cBhvr>
                                        <p:cTn id="19" dur="500"/>
                                        <p:tgtEl>
                                          <p:spTgt spid="1597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a:xfrm>
            <a:off x="533400" y="533400"/>
            <a:ext cx="8153400" cy="1828800"/>
          </a:xfrm>
        </p:spPr>
        <p:txBody>
          <a:bodyPr/>
          <a:lstStyle/>
          <a:p>
            <a:pPr eaLnBrk="1" hangingPunct="1">
              <a:defRPr/>
            </a:pPr>
            <a:r>
              <a:rPr lang="en-US" sz="6000"/>
              <a:t>The Noble Eightfold Path</a:t>
            </a:r>
            <a:r>
              <a:rPr lang="en-US"/>
              <a:t> </a:t>
            </a:r>
          </a:p>
        </p:txBody>
      </p:sp>
      <p:pic>
        <p:nvPicPr>
          <p:cNvPr id="12294" name="Picture 6" descr="Eightfold%20Path%20Illustration%2008"/>
          <p:cNvPicPr>
            <a:picLocks noChangeAspect="1" noChangeArrowheads="1"/>
          </p:cNvPicPr>
          <p:nvPr/>
        </p:nvPicPr>
        <p:blipFill>
          <a:blip r:embed="rId3"/>
          <a:srcRect/>
          <a:stretch>
            <a:fillRect/>
          </a:stretch>
        </p:blipFill>
        <p:spPr bwMode="auto">
          <a:xfrm>
            <a:off x="2133600" y="2514600"/>
            <a:ext cx="4876800" cy="3165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2292"/>
                                        </p:tgtEl>
                                        <p:attrNameLst>
                                          <p:attrName>style.visibility</p:attrName>
                                        </p:attrNameLst>
                                      </p:cBhvr>
                                      <p:to>
                                        <p:strVal val="visible"/>
                                      </p:to>
                                    </p:set>
                                    <p:animEffect transition="in" filter="wipe(down)">
                                      <p:cBhvr>
                                        <p:cTn id="7" dur="580">
                                          <p:stCondLst>
                                            <p:cond delay="0"/>
                                          </p:stCondLst>
                                        </p:cTn>
                                        <p:tgtEl>
                                          <p:spTgt spid="12292"/>
                                        </p:tgtEl>
                                      </p:cBhvr>
                                    </p:animEffect>
                                    <p:anim calcmode="lin" valueType="num">
                                      <p:cBhvr>
                                        <p:cTn id="8" dur="1822" tmFilter="0,0; 0.14,0.36; 0.43,0.73; 0.71,0.91; 1.0,1.0">
                                          <p:stCondLst>
                                            <p:cond delay="0"/>
                                          </p:stCondLst>
                                        </p:cTn>
                                        <p:tgtEl>
                                          <p:spTgt spid="1229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229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229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229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2292"/>
                                        </p:tgtEl>
                                        <p:attrNameLst>
                                          <p:attrName>ppt_y</p:attrName>
                                        </p:attrNameLst>
                                      </p:cBhvr>
                                      <p:tavLst>
                                        <p:tav tm="0" fmla="#ppt_y-sin(pi*$)/81">
                                          <p:val>
                                            <p:fltVal val="0"/>
                                          </p:val>
                                        </p:tav>
                                        <p:tav tm="100000">
                                          <p:val>
                                            <p:fltVal val="1"/>
                                          </p:val>
                                        </p:tav>
                                      </p:tavLst>
                                    </p:anim>
                                    <p:animScale>
                                      <p:cBhvr>
                                        <p:cTn id="13" dur="26">
                                          <p:stCondLst>
                                            <p:cond delay="650"/>
                                          </p:stCondLst>
                                        </p:cTn>
                                        <p:tgtEl>
                                          <p:spTgt spid="12292"/>
                                        </p:tgtEl>
                                      </p:cBhvr>
                                      <p:to x="100000" y="60000"/>
                                    </p:animScale>
                                    <p:animScale>
                                      <p:cBhvr>
                                        <p:cTn id="14" dur="166" decel="50000">
                                          <p:stCondLst>
                                            <p:cond delay="676"/>
                                          </p:stCondLst>
                                        </p:cTn>
                                        <p:tgtEl>
                                          <p:spTgt spid="12292"/>
                                        </p:tgtEl>
                                      </p:cBhvr>
                                      <p:to x="100000" y="100000"/>
                                    </p:animScale>
                                    <p:animScale>
                                      <p:cBhvr>
                                        <p:cTn id="15" dur="26">
                                          <p:stCondLst>
                                            <p:cond delay="1312"/>
                                          </p:stCondLst>
                                        </p:cTn>
                                        <p:tgtEl>
                                          <p:spTgt spid="12292"/>
                                        </p:tgtEl>
                                      </p:cBhvr>
                                      <p:to x="100000" y="80000"/>
                                    </p:animScale>
                                    <p:animScale>
                                      <p:cBhvr>
                                        <p:cTn id="16" dur="166" decel="50000">
                                          <p:stCondLst>
                                            <p:cond delay="1338"/>
                                          </p:stCondLst>
                                        </p:cTn>
                                        <p:tgtEl>
                                          <p:spTgt spid="12292"/>
                                        </p:tgtEl>
                                      </p:cBhvr>
                                      <p:to x="100000" y="100000"/>
                                    </p:animScale>
                                    <p:animScale>
                                      <p:cBhvr>
                                        <p:cTn id="17" dur="26">
                                          <p:stCondLst>
                                            <p:cond delay="1642"/>
                                          </p:stCondLst>
                                        </p:cTn>
                                        <p:tgtEl>
                                          <p:spTgt spid="12292"/>
                                        </p:tgtEl>
                                      </p:cBhvr>
                                      <p:to x="100000" y="90000"/>
                                    </p:animScale>
                                    <p:animScale>
                                      <p:cBhvr>
                                        <p:cTn id="18" dur="166" decel="50000">
                                          <p:stCondLst>
                                            <p:cond delay="1668"/>
                                          </p:stCondLst>
                                        </p:cTn>
                                        <p:tgtEl>
                                          <p:spTgt spid="12292"/>
                                        </p:tgtEl>
                                      </p:cBhvr>
                                      <p:to x="100000" y="100000"/>
                                    </p:animScale>
                                    <p:animScale>
                                      <p:cBhvr>
                                        <p:cTn id="19" dur="26">
                                          <p:stCondLst>
                                            <p:cond delay="1808"/>
                                          </p:stCondLst>
                                        </p:cTn>
                                        <p:tgtEl>
                                          <p:spTgt spid="12292"/>
                                        </p:tgtEl>
                                      </p:cBhvr>
                                      <p:to x="100000" y="95000"/>
                                    </p:animScale>
                                    <p:animScale>
                                      <p:cBhvr>
                                        <p:cTn id="20" dur="166" decel="50000">
                                          <p:stCondLst>
                                            <p:cond delay="1834"/>
                                          </p:stCondLst>
                                        </p:cTn>
                                        <p:tgtEl>
                                          <p:spTgt spid="1229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5" presetClass="entr" presetSubtype="0" fill="hold" nodeType="clickEffect">
                                  <p:stCondLst>
                                    <p:cond delay="0"/>
                                  </p:stCondLst>
                                  <p:childTnLst>
                                    <p:set>
                                      <p:cBhvr>
                                        <p:cTn id="24" dur="1" fill="hold">
                                          <p:stCondLst>
                                            <p:cond delay="0"/>
                                          </p:stCondLst>
                                        </p:cTn>
                                        <p:tgtEl>
                                          <p:spTgt spid="12294"/>
                                        </p:tgtEl>
                                        <p:attrNameLst>
                                          <p:attrName>style.visibility</p:attrName>
                                        </p:attrNameLst>
                                      </p:cBhvr>
                                      <p:to>
                                        <p:strVal val="visible"/>
                                      </p:to>
                                    </p:set>
                                    <p:anim calcmode="lin" valueType="num">
                                      <p:cBhvr>
                                        <p:cTn id="25" dur="1000" fill="hold"/>
                                        <p:tgtEl>
                                          <p:spTgt spid="12294"/>
                                        </p:tgtEl>
                                        <p:attrNameLst>
                                          <p:attrName>ppt_w</p:attrName>
                                        </p:attrNameLst>
                                      </p:cBhvr>
                                      <p:tavLst>
                                        <p:tav tm="0">
                                          <p:val>
                                            <p:fltVal val="0"/>
                                          </p:val>
                                        </p:tav>
                                        <p:tav tm="100000">
                                          <p:val>
                                            <p:strVal val="#ppt_w"/>
                                          </p:val>
                                        </p:tav>
                                      </p:tavLst>
                                    </p:anim>
                                    <p:anim calcmode="lin" valueType="num">
                                      <p:cBhvr>
                                        <p:cTn id="26" dur="1000" fill="hold"/>
                                        <p:tgtEl>
                                          <p:spTgt spid="12294"/>
                                        </p:tgtEl>
                                        <p:attrNameLst>
                                          <p:attrName>ppt_h</p:attrName>
                                        </p:attrNameLst>
                                      </p:cBhvr>
                                      <p:tavLst>
                                        <p:tav tm="0">
                                          <p:val>
                                            <p:fltVal val="0"/>
                                          </p:val>
                                        </p:tav>
                                        <p:tav tm="100000">
                                          <p:val>
                                            <p:strVal val="#ppt_h"/>
                                          </p:val>
                                        </p:tav>
                                      </p:tavLst>
                                    </p:anim>
                                    <p:anim calcmode="lin" valueType="num">
                                      <p:cBhvr>
                                        <p:cTn id="27" dur="1000" fill="hold"/>
                                        <p:tgtEl>
                                          <p:spTgt spid="12294"/>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229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a:t>Wisdom (Panna)</a:t>
            </a:r>
          </a:p>
        </p:txBody>
      </p:sp>
      <p:sp>
        <p:nvSpPr>
          <p:cNvPr id="14339" name="Rectangle 3"/>
          <p:cNvSpPr>
            <a:spLocks noGrp="1" noChangeArrowheads="1"/>
          </p:cNvSpPr>
          <p:nvPr>
            <p:ph type="body" idx="1"/>
          </p:nvPr>
        </p:nvSpPr>
        <p:spPr/>
        <p:txBody>
          <a:bodyPr/>
          <a:lstStyle/>
          <a:p>
            <a:pPr marL="609600" indent="-609600" algn="ctr" eaLnBrk="1" hangingPunct="1">
              <a:buFont typeface="Wingdings" pitchFamily="2" charset="2"/>
              <a:buNone/>
              <a:defRPr/>
            </a:pPr>
            <a:r>
              <a:rPr lang="en-US" sz="3600" b="1"/>
              <a:t>1. The Right View</a:t>
            </a:r>
          </a:p>
          <a:p>
            <a:pPr marL="609600" indent="-609600" algn="ctr" eaLnBrk="1" hangingPunct="1">
              <a:buFont typeface="Wingdings" pitchFamily="2" charset="2"/>
              <a:buNone/>
              <a:defRPr/>
            </a:pPr>
            <a:r>
              <a:rPr lang="en-US" sz="3600" b="1"/>
              <a:t>2. The Right Thoughts</a:t>
            </a:r>
          </a:p>
          <a:p>
            <a:pPr marL="609600" indent="-609600" algn="ctr" eaLnBrk="1" hangingPunct="1">
              <a:buFont typeface="Wingdings" pitchFamily="2" charset="2"/>
              <a:buNone/>
              <a:defRPr/>
            </a:pPr>
            <a:endParaRPr lang="en-US" sz="3600" b="1"/>
          </a:p>
          <a:p>
            <a:pPr marL="609600" indent="-609600" algn="ctr" eaLnBrk="1" hangingPunct="1">
              <a:buFont typeface="Wingdings" pitchFamily="2" charset="2"/>
              <a:buNone/>
              <a:defRPr/>
            </a:pPr>
            <a:r>
              <a:rPr lang="en-US">
                <a:effectLst/>
              </a:rPr>
              <a:t>(know the truth and resist self-centeredness)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dissolve">
                                      <p:cBhvr>
                                        <p:cTn id="7" dur="500"/>
                                        <p:tgtEl>
                                          <p:spTgt spid="14338"/>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 calcmode="lin" valueType="num">
                                      <p:cBhvr>
                                        <p:cTn id="12" dur="1000" fill="hold"/>
                                        <p:tgtEl>
                                          <p:spTgt spid="14339">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14339">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14339">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14339">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grpId="0" nodeType="clickEffect">
                                  <p:stCondLst>
                                    <p:cond delay="0"/>
                                  </p:stCondLst>
                                  <p:childTnLst>
                                    <p:set>
                                      <p:cBhvr>
                                        <p:cTn id="19" dur="1" fill="hold">
                                          <p:stCondLst>
                                            <p:cond delay="0"/>
                                          </p:stCondLst>
                                        </p:cTn>
                                        <p:tgtEl>
                                          <p:spTgt spid="14339">
                                            <p:txEl>
                                              <p:pRg st="1" end="1"/>
                                            </p:txEl>
                                          </p:spTgt>
                                        </p:tgtEl>
                                        <p:attrNameLst>
                                          <p:attrName>style.visibility</p:attrName>
                                        </p:attrNameLst>
                                      </p:cBhvr>
                                      <p:to>
                                        <p:strVal val="visible"/>
                                      </p:to>
                                    </p:set>
                                    <p:anim calcmode="lin" valueType="num">
                                      <p:cBhvr>
                                        <p:cTn id="20" dur="1000" fill="hold"/>
                                        <p:tgtEl>
                                          <p:spTgt spid="14339">
                                            <p:txEl>
                                              <p:pRg st="1" end="1"/>
                                            </p:txEl>
                                          </p:spTgt>
                                        </p:tgtEl>
                                        <p:attrNameLst>
                                          <p:attrName>ppt_w</p:attrName>
                                        </p:attrNameLst>
                                      </p:cBhvr>
                                      <p:tavLst>
                                        <p:tav tm="0">
                                          <p:val>
                                            <p:fltVal val="0"/>
                                          </p:val>
                                        </p:tav>
                                        <p:tav tm="100000">
                                          <p:val>
                                            <p:strVal val="#ppt_w"/>
                                          </p:val>
                                        </p:tav>
                                      </p:tavLst>
                                    </p:anim>
                                    <p:anim calcmode="lin" valueType="num">
                                      <p:cBhvr>
                                        <p:cTn id="21" dur="1000" fill="hold"/>
                                        <p:tgtEl>
                                          <p:spTgt spid="14339">
                                            <p:txEl>
                                              <p:pRg st="1" end="1"/>
                                            </p:txEl>
                                          </p:spTgt>
                                        </p:tgtEl>
                                        <p:attrNameLst>
                                          <p:attrName>ppt_h</p:attrName>
                                        </p:attrNameLst>
                                      </p:cBhvr>
                                      <p:tavLst>
                                        <p:tav tm="0">
                                          <p:val>
                                            <p:fltVal val="0"/>
                                          </p:val>
                                        </p:tav>
                                        <p:tav tm="100000">
                                          <p:val>
                                            <p:strVal val="#ppt_h"/>
                                          </p:val>
                                        </p:tav>
                                      </p:tavLst>
                                    </p:anim>
                                    <p:anim calcmode="lin" valueType="num">
                                      <p:cBhvr>
                                        <p:cTn id="22" dur="1000" fill="hold"/>
                                        <p:tgtEl>
                                          <p:spTgt spid="14339">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14339">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4" fill="hold">
                      <p:stCondLst>
                        <p:cond delay="indefinite"/>
                      </p:stCondLst>
                      <p:childTnLst>
                        <p:par>
                          <p:cTn id="25" fill="hold">
                            <p:stCondLst>
                              <p:cond delay="0"/>
                            </p:stCondLst>
                            <p:childTnLst>
                              <p:par>
                                <p:cTn id="26" presetID="15" presetClass="entr" presetSubtype="0" fill="hold" grpId="0" nodeType="clickEffect">
                                  <p:stCondLst>
                                    <p:cond delay="0"/>
                                  </p:stCondLst>
                                  <p:childTnLst>
                                    <p:set>
                                      <p:cBhvr>
                                        <p:cTn id="27" dur="1" fill="hold">
                                          <p:stCondLst>
                                            <p:cond delay="0"/>
                                          </p:stCondLst>
                                        </p:cTn>
                                        <p:tgtEl>
                                          <p:spTgt spid="14339">
                                            <p:txEl>
                                              <p:pRg st="3" end="3"/>
                                            </p:txEl>
                                          </p:spTgt>
                                        </p:tgtEl>
                                        <p:attrNameLst>
                                          <p:attrName>style.visibility</p:attrName>
                                        </p:attrNameLst>
                                      </p:cBhvr>
                                      <p:to>
                                        <p:strVal val="visible"/>
                                      </p:to>
                                    </p:set>
                                    <p:anim calcmode="lin" valueType="num">
                                      <p:cBhvr>
                                        <p:cTn id="28" dur="1000" fill="hold"/>
                                        <p:tgtEl>
                                          <p:spTgt spid="14339">
                                            <p:txEl>
                                              <p:pRg st="3" end="3"/>
                                            </p:txEl>
                                          </p:spTgt>
                                        </p:tgtEl>
                                        <p:attrNameLst>
                                          <p:attrName>ppt_w</p:attrName>
                                        </p:attrNameLst>
                                      </p:cBhvr>
                                      <p:tavLst>
                                        <p:tav tm="0">
                                          <p:val>
                                            <p:fltVal val="0"/>
                                          </p:val>
                                        </p:tav>
                                        <p:tav tm="100000">
                                          <p:val>
                                            <p:strVal val="#ppt_w"/>
                                          </p:val>
                                        </p:tav>
                                      </p:tavLst>
                                    </p:anim>
                                    <p:anim calcmode="lin" valueType="num">
                                      <p:cBhvr>
                                        <p:cTn id="29" dur="1000" fill="hold"/>
                                        <p:tgtEl>
                                          <p:spTgt spid="14339">
                                            <p:txEl>
                                              <p:pRg st="3" end="3"/>
                                            </p:txEl>
                                          </p:spTgt>
                                        </p:tgtEl>
                                        <p:attrNameLst>
                                          <p:attrName>ppt_h</p:attrName>
                                        </p:attrNameLst>
                                      </p:cBhvr>
                                      <p:tavLst>
                                        <p:tav tm="0">
                                          <p:val>
                                            <p:fltVal val="0"/>
                                          </p:val>
                                        </p:tav>
                                        <p:tav tm="100000">
                                          <p:val>
                                            <p:strVal val="#ppt_h"/>
                                          </p:val>
                                        </p:tav>
                                      </p:tavLst>
                                    </p:anim>
                                    <p:anim calcmode="lin" valueType="num">
                                      <p:cBhvr>
                                        <p:cTn id="30" dur="1000" fill="hold"/>
                                        <p:tgtEl>
                                          <p:spTgt spid="14339">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14339">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a:t>Morality (sila)</a:t>
            </a:r>
          </a:p>
        </p:txBody>
      </p:sp>
      <p:sp>
        <p:nvSpPr>
          <p:cNvPr id="15363" name="Rectangle 3"/>
          <p:cNvSpPr>
            <a:spLocks noGrp="1" noChangeArrowheads="1"/>
          </p:cNvSpPr>
          <p:nvPr>
            <p:ph type="body" idx="1"/>
          </p:nvPr>
        </p:nvSpPr>
        <p:spPr/>
        <p:txBody>
          <a:bodyPr/>
          <a:lstStyle/>
          <a:p>
            <a:pPr marL="609600" indent="-609600" algn="ctr" eaLnBrk="1" hangingPunct="1">
              <a:buFont typeface="Wingdings" pitchFamily="2" charset="2"/>
              <a:buNone/>
              <a:defRPr/>
            </a:pPr>
            <a:r>
              <a:rPr lang="en-US" b="1"/>
              <a:t>3. The Right Speech</a:t>
            </a:r>
          </a:p>
          <a:p>
            <a:pPr marL="609600" indent="-609600" algn="ctr" eaLnBrk="1" hangingPunct="1">
              <a:buFont typeface="Wingdings" pitchFamily="2" charset="2"/>
              <a:buNone/>
              <a:defRPr/>
            </a:pPr>
            <a:r>
              <a:rPr lang="en-US" b="1"/>
              <a:t>4. The Right Action</a:t>
            </a:r>
          </a:p>
          <a:p>
            <a:pPr marL="609600" indent="-609600" algn="ctr" eaLnBrk="1" hangingPunct="1">
              <a:buFont typeface="Wingdings" pitchFamily="2" charset="2"/>
              <a:buNone/>
              <a:defRPr/>
            </a:pPr>
            <a:r>
              <a:rPr lang="en-US" b="1"/>
              <a:t>5. The Right Livelihood</a:t>
            </a:r>
          </a:p>
          <a:p>
            <a:pPr marL="609600" indent="-609600" algn="ctr" eaLnBrk="1" hangingPunct="1">
              <a:buFont typeface="Wingdings" pitchFamily="2" charset="2"/>
              <a:buNone/>
              <a:defRPr/>
            </a:pPr>
            <a:endParaRPr lang="en-US" b="1"/>
          </a:p>
          <a:p>
            <a:pPr marL="609600" indent="-609600" eaLnBrk="1" hangingPunct="1">
              <a:buFont typeface="Wingdings" pitchFamily="2" charset="2"/>
              <a:buNone/>
              <a:defRPr/>
            </a:pPr>
            <a:r>
              <a:rPr lang="en-US">
                <a:effectLst/>
              </a:rPr>
              <a:t> (refrain from unkind, negative speech, respect all life and work for the good of others)</a:t>
            </a:r>
          </a:p>
          <a:p>
            <a:pPr marL="609600" indent="-609600" algn="ctr" eaLnBrk="1" hangingPunct="1">
              <a:buFont typeface="Wingdings" pitchFamily="2" charset="2"/>
              <a:buNone/>
              <a:defRPr/>
            </a:pPr>
            <a:endParaRPr lang="en-US"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wipe(down)">
                                      <p:cBhvr>
                                        <p:cTn id="7" dur="5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15363">
                                            <p:txEl>
                                              <p:pRg st="0" end="0"/>
                                            </p:txEl>
                                          </p:spTgt>
                                        </p:tgtEl>
                                        <p:attrNameLst>
                                          <p:attrName>style.visibility</p:attrName>
                                        </p:attrNameLst>
                                      </p:cBhvr>
                                      <p:to>
                                        <p:strVal val="visible"/>
                                      </p:to>
                                    </p:set>
                                    <p:anim calcmode="lin" valueType="num">
                                      <p:cBhvr>
                                        <p:cTn id="12" dur="500" fill="hold"/>
                                        <p:tgtEl>
                                          <p:spTgt spid="1536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1536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grpId="0" nodeType="clickEffect">
                                  <p:stCondLst>
                                    <p:cond delay="0"/>
                                  </p:stCondLst>
                                  <p:childTnLst>
                                    <p:set>
                                      <p:cBhvr>
                                        <p:cTn id="17" dur="1" fill="hold">
                                          <p:stCondLst>
                                            <p:cond delay="0"/>
                                          </p:stCondLst>
                                        </p:cTn>
                                        <p:tgtEl>
                                          <p:spTgt spid="15363">
                                            <p:txEl>
                                              <p:pRg st="1" end="1"/>
                                            </p:txEl>
                                          </p:spTgt>
                                        </p:tgtEl>
                                        <p:attrNameLst>
                                          <p:attrName>style.visibility</p:attrName>
                                        </p:attrNameLst>
                                      </p:cBhvr>
                                      <p:to>
                                        <p:strVal val="visible"/>
                                      </p:to>
                                    </p:set>
                                    <p:anim calcmode="lin" valueType="num">
                                      <p:cBhvr>
                                        <p:cTn id="18" dur="500" fill="hold"/>
                                        <p:tgtEl>
                                          <p:spTgt spid="15363">
                                            <p:txEl>
                                              <p:pRg st="1" end="1"/>
                                            </p:txEl>
                                          </p:spTgt>
                                        </p:tgtEl>
                                        <p:attrNameLst>
                                          <p:attrName>ppt_w</p:attrName>
                                        </p:attrNameLst>
                                      </p:cBhvr>
                                      <p:tavLst>
                                        <p:tav tm="0">
                                          <p:val>
                                            <p:fltVal val="0"/>
                                          </p:val>
                                        </p:tav>
                                        <p:tav tm="100000">
                                          <p:val>
                                            <p:strVal val="#ppt_w"/>
                                          </p:val>
                                        </p:tav>
                                      </p:tavLst>
                                    </p:anim>
                                    <p:anim calcmode="lin" valueType="num">
                                      <p:cBhvr>
                                        <p:cTn id="19" dur="500" fill="hold"/>
                                        <p:tgtEl>
                                          <p:spTgt spid="1536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grpId="0" nodeType="clickEffect">
                                  <p:stCondLst>
                                    <p:cond delay="0"/>
                                  </p:stCondLst>
                                  <p:childTnLst>
                                    <p:set>
                                      <p:cBhvr>
                                        <p:cTn id="23" dur="1" fill="hold">
                                          <p:stCondLst>
                                            <p:cond delay="0"/>
                                          </p:stCondLst>
                                        </p:cTn>
                                        <p:tgtEl>
                                          <p:spTgt spid="15363">
                                            <p:txEl>
                                              <p:pRg st="2" end="2"/>
                                            </p:txEl>
                                          </p:spTgt>
                                        </p:tgtEl>
                                        <p:attrNameLst>
                                          <p:attrName>style.visibility</p:attrName>
                                        </p:attrNameLst>
                                      </p:cBhvr>
                                      <p:to>
                                        <p:strVal val="visible"/>
                                      </p:to>
                                    </p:set>
                                    <p:anim calcmode="lin" valueType="num">
                                      <p:cBhvr>
                                        <p:cTn id="24" dur="500" fill="hold"/>
                                        <p:tgtEl>
                                          <p:spTgt spid="15363">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1536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grpId="0" nodeType="clickEffect">
                                  <p:stCondLst>
                                    <p:cond delay="0"/>
                                  </p:stCondLst>
                                  <p:childTnLst>
                                    <p:set>
                                      <p:cBhvr>
                                        <p:cTn id="29" dur="1" fill="hold">
                                          <p:stCondLst>
                                            <p:cond delay="0"/>
                                          </p:stCondLst>
                                        </p:cTn>
                                        <p:tgtEl>
                                          <p:spTgt spid="15363">
                                            <p:txEl>
                                              <p:pRg st="4" end="4"/>
                                            </p:txEl>
                                          </p:spTgt>
                                        </p:tgtEl>
                                        <p:attrNameLst>
                                          <p:attrName>style.visibility</p:attrName>
                                        </p:attrNameLst>
                                      </p:cBhvr>
                                      <p:to>
                                        <p:strVal val="visible"/>
                                      </p:to>
                                    </p:set>
                                    <p:anim calcmode="lin" valueType="num">
                                      <p:cBhvr>
                                        <p:cTn id="30" dur="500" fill="hold"/>
                                        <p:tgtEl>
                                          <p:spTgt spid="15363">
                                            <p:txEl>
                                              <p:pRg st="4" end="4"/>
                                            </p:txEl>
                                          </p:spTgt>
                                        </p:tgtEl>
                                        <p:attrNameLst>
                                          <p:attrName>ppt_w</p:attrName>
                                        </p:attrNameLst>
                                      </p:cBhvr>
                                      <p:tavLst>
                                        <p:tav tm="0">
                                          <p:val>
                                            <p:fltVal val="0"/>
                                          </p:val>
                                        </p:tav>
                                        <p:tav tm="100000">
                                          <p:val>
                                            <p:strVal val="#ppt_w"/>
                                          </p:val>
                                        </p:tav>
                                      </p:tavLst>
                                    </p:anim>
                                    <p:anim calcmode="lin" valueType="num">
                                      <p:cBhvr>
                                        <p:cTn id="31" dur="500" fill="hold"/>
                                        <p:tgtEl>
                                          <p:spTgt spid="1536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a:t>Meditation (Samadhi)</a:t>
            </a:r>
          </a:p>
        </p:txBody>
      </p:sp>
      <p:sp>
        <p:nvSpPr>
          <p:cNvPr id="16387" name="Rectangle 3"/>
          <p:cNvSpPr>
            <a:spLocks noGrp="1" noChangeArrowheads="1"/>
          </p:cNvSpPr>
          <p:nvPr>
            <p:ph type="body" idx="1"/>
          </p:nvPr>
        </p:nvSpPr>
        <p:spPr/>
        <p:txBody>
          <a:bodyPr/>
          <a:lstStyle/>
          <a:p>
            <a:pPr marL="609600" indent="-609600" algn="ctr" eaLnBrk="1" hangingPunct="1">
              <a:buFont typeface="Wingdings" pitchFamily="2" charset="2"/>
              <a:buNone/>
              <a:defRPr/>
            </a:pPr>
            <a:r>
              <a:rPr lang="en-US" b="1"/>
              <a:t>6. The Right Effort</a:t>
            </a:r>
          </a:p>
          <a:p>
            <a:pPr marL="609600" indent="-609600" algn="ctr" eaLnBrk="1" hangingPunct="1">
              <a:buFont typeface="Wingdings" pitchFamily="2" charset="2"/>
              <a:buNone/>
              <a:defRPr/>
            </a:pPr>
            <a:r>
              <a:rPr lang="en-US" b="1"/>
              <a:t>7. The Right Mindfulness</a:t>
            </a:r>
          </a:p>
          <a:p>
            <a:pPr marL="609600" indent="-609600" algn="ctr" eaLnBrk="1" hangingPunct="1">
              <a:buFont typeface="Wingdings" pitchFamily="2" charset="2"/>
              <a:buNone/>
              <a:defRPr/>
            </a:pPr>
            <a:r>
              <a:rPr lang="en-US" b="1"/>
              <a:t>8. The Right Contemplation</a:t>
            </a:r>
          </a:p>
          <a:p>
            <a:pPr marL="609600" indent="-609600" algn="ctr" eaLnBrk="1" hangingPunct="1">
              <a:buFont typeface="Wingdings" pitchFamily="2" charset="2"/>
              <a:buNone/>
              <a:defRPr/>
            </a:pPr>
            <a:endParaRPr lang="en-US" b="1"/>
          </a:p>
          <a:p>
            <a:pPr marL="609600" indent="-609600" eaLnBrk="1" hangingPunct="1">
              <a:buFont typeface="Wingdings" pitchFamily="2" charset="2"/>
              <a:buNone/>
              <a:defRPr/>
            </a:pPr>
            <a:r>
              <a:rPr lang="en-US" sz="2400">
                <a:effectLst/>
              </a:rPr>
              <a:t>(freeing the mind of evil, elevate one’s thoughts beyond the haze of emotion and mood, practice the discipline of meditation)</a:t>
            </a:r>
          </a:p>
          <a:p>
            <a:pPr marL="609600" indent="-609600" algn="ctr" eaLnBrk="1" hangingPunct="1">
              <a:buFont typeface="Wingdings" pitchFamily="2" charset="2"/>
              <a:buNone/>
              <a:defRPr/>
            </a:pPr>
            <a:endParaRPr lang="en-US" sz="24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p:cTn id="7" dur="500" fill="hold"/>
                                        <p:tgtEl>
                                          <p:spTgt spid="16386"/>
                                        </p:tgtEl>
                                        <p:attrNameLst>
                                          <p:attrName>ppt_w</p:attrName>
                                        </p:attrNameLst>
                                      </p:cBhvr>
                                      <p:tavLst>
                                        <p:tav tm="0">
                                          <p:val>
                                            <p:fltVal val="0"/>
                                          </p:val>
                                        </p:tav>
                                        <p:tav tm="100000">
                                          <p:val>
                                            <p:strVal val="#ppt_w"/>
                                          </p:val>
                                        </p:tav>
                                      </p:tavLst>
                                    </p:anim>
                                    <p:anim calcmode="lin" valueType="num">
                                      <p:cBhvr>
                                        <p:cTn id="8" dur="500" fill="hold"/>
                                        <p:tgtEl>
                                          <p:spTgt spid="16386"/>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6387">
                                            <p:txEl>
                                              <p:pRg st="0" end="0"/>
                                            </p:txEl>
                                          </p:spTgt>
                                        </p:tgtEl>
                                        <p:attrNameLst>
                                          <p:attrName>style.visibility</p:attrName>
                                        </p:attrNameLst>
                                      </p:cBhvr>
                                      <p:to>
                                        <p:strVal val="visible"/>
                                      </p:to>
                                    </p:set>
                                    <p:anim calcmode="lin" valueType="num">
                                      <p:cBhvr>
                                        <p:cTn id="13" dur="500" fill="hold"/>
                                        <p:tgtEl>
                                          <p:spTgt spid="1638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638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6387">
                                            <p:txEl>
                                              <p:pRg st="1" end="1"/>
                                            </p:txEl>
                                          </p:spTgt>
                                        </p:tgtEl>
                                        <p:attrNameLst>
                                          <p:attrName>style.visibility</p:attrName>
                                        </p:attrNameLst>
                                      </p:cBhvr>
                                      <p:to>
                                        <p:strVal val="visible"/>
                                      </p:to>
                                    </p:set>
                                    <p:anim calcmode="lin" valueType="num">
                                      <p:cBhvr>
                                        <p:cTn id="19" dur="500" fill="hold"/>
                                        <p:tgtEl>
                                          <p:spTgt spid="16387">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16387">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6387">
                                            <p:txEl>
                                              <p:pRg st="2" end="2"/>
                                            </p:txEl>
                                          </p:spTgt>
                                        </p:tgtEl>
                                        <p:attrNameLst>
                                          <p:attrName>style.visibility</p:attrName>
                                        </p:attrNameLst>
                                      </p:cBhvr>
                                      <p:to>
                                        <p:strVal val="visible"/>
                                      </p:to>
                                    </p:set>
                                    <p:anim calcmode="lin" valueType="num">
                                      <p:cBhvr>
                                        <p:cTn id="25" dur="500" fill="hold"/>
                                        <p:tgtEl>
                                          <p:spTgt spid="16387">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16387">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6387">
                                            <p:txEl>
                                              <p:pRg st="4" end="4"/>
                                            </p:txEl>
                                          </p:spTgt>
                                        </p:tgtEl>
                                        <p:attrNameLst>
                                          <p:attrName>style.visibility</p:attrName>
                                        </p:attrNameLst>
                                      </p:cBhvr>
                                      <p:to>
                                        <p:strVal val="visible"/>
                                      </p:to>
                                    </p:set>
                                    <p:anim calcmode="lin" valueType="num">
                                      <p:cBhvr>
                                        <p:cTn id="31" dur="500" fill="hold"/>
                                        <p:tgtEl>
                                          <p:spTgt spid="16387">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16387">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7"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Rectangle 6"/>
          <p:cNvSpPr>
            <a:spLocks noGrp="1" noChangeArrowheads="1"/>
          </p:cNvSpPr>
          <p:nvPr>
            <p:ph type="title"/>
          </p:nvPr>
        </p:nvSpPr>
        <p:spPr/>
        <p:txBody>
          <a:bodyPr/>
          <a:lstStyle/>
          <a:p>
            <a:pPr eaLnBrk="1" hangingPunct="1">
              <a:defRPr/>
            </a:pPr>
            <a:r>
              <a:rPr lang="en-US"/>
              <a:t>Nirvana</a:t>
            </a:r>
          </a:p>
        </p:txBody>
      </p:sp>
      <p:sp>
        <p:nvSpPr>
          <p:cNvPr id="21512" name="Rectangle 8"/>
          <p:cNvSpPr>
            <a:spLocks noGrp="1" noChangeArrowheads="1"/>
          </p:cNvSpPr>
          <p:nvPr>
            <p:ph type="body" idx="1"/>
          </p:nvPr>
        </p:nvSpPr>
        <p:spPr/>
        <p:txBody>
          <a:bodyPr/>
          <a:lstStyle/>
          <a:p>
            <a:pPr eaLnBrk="1" hangingPunct="1">
              <a:lnSpc>
                <a:spcPct val="90000"/>
              </a:lnSpc>
              <a:spcBef>
                <a:spcPct val="50000"/>
              </a:spcBef>
              <a:buClrTx/>
              <a:buSzTx/>
              <a:buFontTx/>
              <a:buNone/>
              <a:defRPr/>
            </a:pPr>
            <a:r>
              <a:rPr lang="en-US">
                <a:effectLst/>
              </a:rPr>
              <a:t>Although Buddha’s </a:t>
            </a:r>
            <a:r>
              <a:rPr lang="en-US" i="1">
                <a:effectLst/>
              </a:rPr>
              <a:t>immediate</a:t>
            </a:r>
            <a:r>
              <a:rPr lang="en-US">
                <a:effectLst/>
              </a:rPr>
              <a:t> goal was to eliminate the cause of suffering, his </a:t>
            </a:r>
            <a:r>
              <a:rPr lang="en-US" i="1">
                <a:effectLst/>
              </a:rPr>
              <a:t>ultimate</a:t>
            </a:r>
            <a:r>
              <a:rPr lang="en-US">
                <a:effectLst/>
              </a:rPr>
              <a:t> goal was to become liberated from the cycle of death and rebirth.  </a:t>
            </a:r>
          </a:p>
          <a:p>
            <a:pPr eaLnBrk="1" hangingPunct="1">
              <a:lnSpc>
                <a:spcPct val="90000"/>
              </a:lnSpc>
              <a:spcBef>
                <a:spcPct val="50000"/>
              </a:spcBef>
              <a:buClrTx/>
              <a:buSzTx/>
              <a:buFontTx/>
              <a:buNone/>
              <a:defRPr/>
            </a:pPr>
            <a:r>
              <a:rPr lang="en-US">
                <a:effectLst/>
              </a:rPr>
              <a:t>This was to be accomplished by teaching how we can let go to our existence here on earth.</a:t>
            </a:r>
          </a:p>
          <a:p>
            <a:pPr eaLnBrk="1" hangingPunct="1">
              <a:lnSpc>
                <a:spcPct val="90000"/>
              </a:lnSpc>
              <a:spcBef>
                <a:spcPct val="50000"/>
              </a:spcBef>
              <a:buClrTx/>
              <a:buSzTx/>
              <a:buFontTx/>
              <a:buNone/>
              <a:defRPr/>
            </a:pPr>
            <a:r>
              <a:rPr lang="en-US">
                <a:effectLst/>
              </a:rPr>
              <a:t>Once successful, karma no longer matters. We have reached enlightenment and therefore have experienced Nirvana.</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21510"/>
                                        </p:tgtEl>
                                        <p:attrNameLst>
                                          <p:attrName>style.visibility</p:attrName>
                                        </p:attrNameLst>
                                      </p:cBhvr>
                                      <p:to>
                                        <p:strVal val="visible"/>
                                      </p:to>
                                    </p:set>
                                    <p:anim calcmode="lin" valueType="num">
                                      <p:cBhvr>
                                        <p:cTn id="7" dur="500" fill="hold"/>
                                        <p:tgtEl>
                                          <p:spTgt spid="21510"/>
                                        </p:tgtEl>
                                        <p:attrNameLst>
                                          <p:attrName>ppt_w</p:attrName>
                                        </p:attrNameLst>
                                      </p:cBhvr>
                                      <p:tavLst>
                                        <p:tav tm="0">
                                          <p:val>
                                            <p:strVal val="#ppt_w*2.5"/>
                                          </p:val>
                                        </p:tav>
                                        <p:tav tm="100000">
                                          <p:val>
                                            <p:strVal val="#ppt_w"/>
                                          </p:val>
                                        </p:tav>
                                      </p:tavLst>
                                    </p:anim>
                                    <p:anim calcmode="lin" valueType="num">
                                      <p:cBhvr>
                                        <p:cTn id="8" dur="500" fill="hold"/>
                                        <p:tgtEl>
                                          <p:spTgt spid="21510"/>
                                        </p:tgtEl>
                                        <p:attrNameLst>
                                          <p:attrName>ppt_h</p:attrName>
                                        </p:attrNameLst>
                                      </p:cBhvr>
                                      <p:tavLst>
                                        <p:tav tm="0">
                                          <p:val>
                                            <p:strVal val="#ppt_h*0.01"/>
                                          </p:val>
                                        </p:tav>
                                        <p:tav tm="100000">
                                          <p:val>
                                            <p:strVal val="#ppt_h"/>
                                          </p:val>
                                        </p:tav>
                                      </p:tavLst>
                                    </p:anim>
                                    <p:anim calcmode="lin" valueType="num">
                                      <p:cBhvr>
                                        <p:cTn id="9" dur="500" fill="hold"/>
                                        <p:tgtEl>
                                          <p:spTgt spid="21510"/>
                                        </p:tgtEl>
                                        <p:attrNameLst>
                                          <p:attrName>ppt_x</p:attrName>
                                        </p:attrNameLst>
                                      </p:cBhvr>
                                      <p:tavLst>
                                        <p:tav tm="0">
                                          <p:val>
                                            <p:strVal val="#ppt_x"/>
                                          </p:val>
                                        </p:tav>
                                        <p:tav tm="100000">
                                          <p:val>
                                            <p:strVal val="#ppt_x"/>
                                          </p:val>
                                        </p:tav>
                                      </p:tavLst>
                                    </p:anim>
                                    <p:anim calcmode="lin" valueType="num">
                                      <p:cBhvr>
                                        <p:cTn id="10" dur="500" fill="hold"/>
                                        <p:tgtEl>
                                          <p:spTgt spid="21510"/>
                                        </p:tgtEl>
                                        <p:attrNameLst>
                                          <p:attrName>ppt_y</p:attrName>
                                        </p:attrNameLst>
                                      </p:cBhvr>
                                      <p:tavLst>
                                        <p:tav tm="0">
                                          <p:val>
                                            <p:strVal val="#ppt_h+1"/>
                                          </p:val>
                                        </p:tav>
                                        <p:tav tm="100000">
                                          <p:val>
                                            <p:strVal val="#ppt_y"/>
                                          </p:val>
                                        </p:tav>
                                      </p:tavLst>
                                    </p:anim>
                                    <p:animEffect transition="in" filter="fade">
                                      <p:cBhvr>
                                        <p:cTn id="11" dur="500"/>
                                        <p:tgtEl>
                                          <p:spTgt spid="21510"/>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grpId="0" nodeType="clickEffect">
                                  <p:stCondLst>
                                    <p:cond delay="0"/>
                                  </p:stCondLst>
                                  <p:childTnLst>
                                    <p:set>
                                      <p:cBhvr>
                                        <p:cTn id="15" dur="1" fill="hold">
                                          <p:stCondLst>
                                            <p:cond delay="0"/>
                                          </p:stCondLst>
                                        </p:cTn>
                                        <p:tgtEl>
                                          <p:spTgt spid="21512">
                                            <p:txEl>
                                              <p:pRg st="0" end="0"/>
                                            </p:txEl>
                                          </p:spTgt>
                                        </p:tgtEl>
                                        <p:attrNameLst>
                                          <p:attrName>style.visibility</p:attrName>
                                        </p:attrNameLst>
                                      </p:cBhvr>
                                      <p:to>
                                        <p:strVal val="visible"/>
                                      </p:to>
                                    </p:set>
                                    <p:animEffect transition="in" filter="wipe(down)">
                                      <p:cBhvr>
                                        <p:cTn id="16" dur="580">
                                          <p:stCondLst>
                                            <p:cond delay="0"/>
                                          </p:stCondLst>
                                        </p:cTn>
                                        <p:tgtEl>
                                          <p:spTgt spid="21512">
                                            <p:txEl>
                                              <p:pRg st="0" end="0"/>
                                            </p:txEl>
                                          </p:spTgt>
                                        </p:tgtEl>
                                      </p:cBhvr>
                                    </p:animEffect>
                                    <p:anim calcmode="lin" valueType="num">
                                      <p:cBhvr>
                                        <p:cTn id="17" dur="1822" tmFilter="0,0; 0.14,0.36; 0.43,0.73; 0.71,0.91; 1.0,1.0">
                                          <p:stCondLst>
                                            <p:cond delay="0"/>
                                          </p:stCondLst>
                                        </p:cTn>
                                        <p:tgtEl>
                                          <p:spTgt spid="21512">
                                            <p:txEl>
                                              <p:pRg st="0" end="0"/>
                                            </p:txEl>
                                          </p:spTgt>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21512">
                                            <p:txEl>
                                              <p:pRg st="0" end="0"/>
                                            </p:txEl>
                                          </p:spTgt>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21512">
                                            <p:txEl>
                                              <p:pRg st="0" end="0"/>
                                            </p:txEl>
                                          </p:spTgt>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21512">
                                            <p:txEl>
                                              <p:pRg st="0" end="0"/>
                                            </p:txEl>
                                          </p:spTgt>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21512">
                                            <p:txEl>
                                              <p:pRg st="0" end="0"/>
                                            </p:txEl>
                                          </p:spTgt>
                                        </p:tgtEl>
                                        <p:attrNameLst>
                                          <p:attrName>ppt_y</p:attrName>
                                        </p:attrNameLst>
                                      </p:cBhvr>
                                      <p:tavLst>
                                        <p:tav tm="0" fmla="#ppt_y-sin(pi*$)/81">
                                          <p:val>
                                            <p:fltVal val="0"/>
                                          </p:val>
                                        </p:tav>
                                        <p:tav tm="100000">
                                          <p:val>
                                            <p:fltVal val="1"/>
                                          </p:val>
                                        </p:tav>
                                      </p:tavLst>
                                    </p:anim>
                                    <p:animScale>
                                      <p:cBhvr>
                                        <p:cTn id="22" dur="26">
                                          <p:stCondLst>
                                            <p:cond delay="650"/>
                                          </p:stCondLst>
                                        </p:cTn>
                                        <p:tgtEl>
                                          <p:spTgt spid="21512">
                                            <p:txEl>
                                              <p:pRg st="0" end="0"/>
                                            </p:txEl>
                                          </p:spTgt>
                                        </p:tgtEl>
                                      </p:cBhvr>
                                      <p:to x="100000" y="60000"/>
                                    </p:animScale>
                                    <p:animScale>
                                      <p:cBhvr>
                                        <p:cTn id="23" dur="166" decel="50000">
                                          <p:stCondLst>
                                            <p:cond delay="676"/>
                                          </p:stCondLst>
                                        </p:cTn>
                                        <p:tgtEl>
                                          <p:spTgt spid="21512">
                                            <p:txEl>
                                              <p:pRg st="0" end="0"/>
                                            </p:txEl>
                                          </p:spTgt>
                                        </p:tgtEl>
                                      </p:cBhvr>
                                      <p:to x="100000" y="100000"/>
                                    </p:animScale>
                                    <p:animScale>
                                      <p:cBhvr>
                                        <p:cTn id="24" dur="26">
                                          <p:stCondLst>
                                            <p:cond delay="1312"/>
                                          </p:stCondLst>
                                        </p:cTn>
                                        <p:tgtEl>
                                          <p:spTgt spid="21512">
                                            <p:txEl>
                                              <p:pRg st="0" end="0"/>
                                            </p:txEl>
                                          </p:spTgt>
                                        </p:tgtEl>
                                      </p:cBhvr>
                                      <p:to x="100000" y="80000"/>
                                    </p:animScale>
                                    <p:animScale>
                                      <p:cBhvr>
                                        <p:cTn id="25" dur="166" decel="50000">
                                          <p:stCondLst>
                                            <p:cond delay="1338"/>
                                          </p:stCondLst>
                                        </p:cTn>
                                        <p:tgtEl>
                                          <p:spTgt spid="21512">
                                            <p:txEl>
                                              <p:pRg st="0" end="0"/>
                                            </p:txEl>
                                          </p:spTgt>
                                        </p:tgtEl>
                                      </p:cBhvr>
                                      <p:to x="100000" y="100000"/>
                                    </p:animScale>
                                    <p:animScale>
                                      <p:cBhvr>
                                        <p:cTn id="26" dur="26">
                                          <p:stCondLst>
                                            <p:cond delay="1642"/>
                                          </p:stCondLst>
                                        </p:cTn>
                                        <p:tgtEl>
                                          <p:spTgt spid="21512">
                                            <p:txEl>
                                              <p:pRg st="0" end="0"/>
                                            </p:txEl>
                                          </p:spTgt>
                                        </p:tgtEl>
                                      </p:cBhvr>
                                      <p:to x="100000" y="90000"/>
                                    </p:animScale>
                                    <p:animScale>
                                      <p:cBhvr>
                                        <p:cTn id="27" dur="166" decel="50000">
                                          <p:stCondLst>
                                            <p:cond delay="1668"/>
                                          </p:stCondLst>
                                        </p:cTn>
                                        <p:tgtEl>
                                          <p:spTgt spid="21512">
                                            <p:txEl>
                                              <p:pRg st="0" end="0"/>
                                            </p:txEl>
                                          </p:spTgt>
                                        </p:tgtEl>
                                      </p:cBhvr>
                                      <p:to x="100000" y="100000"/>
                                    </p:animScale>
                                    <p:animScale>
                                      <p:cBhvr>
                                        <p:cTn id="28" dur="26">
                                          <p:stCondLst>
                                            <p:cond delay="1808"/>
                                          </p:stCondLst>
                                        </p:cTn>
                                        <p:tgtEl>
                                          <p:spTgt spid="21512">
                                            <p:txEl>
                                              <p:pRg st="0" end="0"/>
                                            </p:txEl>
                                          </p:spTgt>
                                        </p:tgtEl>
                                      </p:cBhvr>
                                      <p:to x="100000" y="95000"/>
                                    </p:animScale>
                                    <p:animScale>
                                      <p:cBhvr>
                                        <p:cTn id="29" dur="166" decel="50000">
                                          <p:stCondLst>
                                            <p:cond delay="1834"/>
                                          </p:stCondLst>
                                        </p:cTn>
                                        <p:tgtEl>
                                          <p:spTgt spid="21512">
                                            <p:txEl>
                                              <p:pRg st="0" end="0"/>
                                            </p:txEl>
                                          </p:spTgt>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26" presetClass="entr" presetSubtype="0" fill="hold" grpId="0" nodeType="clickEffect">
                                  <p:stCondLst>
                                    <p:cond delay="0"/>
                                  </p:stCondLst>
                                  <p:childTnLst>
                                    <p:set>
                                      <p:cBhvr>
                                        <p:cTn id="33" dur="1" fill="hold">
                                          <p:stCondLst>
                                            <p:cond delay="0"/>
                                          </p:stCondLst>
                                        </p:cTn>
                                        <p:tgtEl>
                                          <p:spTgt spid="21512">
                                            <p:txEl>
                                              <p:pRg st="1" end="1"/>
                                            </p:txEl>
                                          </p:spTgt>
                                        </p:tgtEl>
                                        <p:attrNameLst>
                                          <p:attrName>style.visibility</p:attrName>
                                        </p:attrNameLst>
                                      </p:cBhvr>
                                      <p:to>
                                        <p:strVal val="visible"/>
                                      </p:to>
                                    </p:set>
                                    <p:animEffect transition="in" filter="wipe(down)">
                                      <p:cBhvr>
                                        <p:cTn id="34" dur="580">
                                          <p:stCondLst>
                                            <p:cond delay="0"/>
                                          </p:stCondLst>
                                        </p:cTn>
                                        <p:tgtEl>
                                          <p:spTgt spid="21512">
                                            <p:txEl>
                                              <p:pRg st="1" end="1"/>
                                            </p:txEl>
                                          </p:spTgt>
                                        </p:tgtEl>
                                      </p:cBhvr>
                                    </p:animEffect>
                                    <p:anim calcmode="lin" valueType="num">
                                      <p:cBhvr>
                                        <p:cTn id="35" dur="1822" tmFilter="0,0; 0.14,0.36; 0.43,0.73; 0.71,0.91; 1.0,1.0">
                                          <p:stCondLst>
                                            <p:cond delay="0"/>
                                          </p:stCondLst>
                                        </p:cTn>
                                        <p:tgtEl>
                                          <p:spTgt spid="21512">
                                            <p:txEl>
                                              <p:pRg st="1" end="1"/>
                                            </p:txEl>
                                          </p:spTgt>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21512">
                                            <p:txEl>
                                              <p:pRg st="1" end="1"/>
                                            </p:txEl>
                                          </p:spTgt>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21512">
                                            <p:txEl>
                                              <p:pRg st="1" end="1"/>
                                            </p:txEl>
                                          </p:spTgt>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21512">
                                            <p:txEl>
                                              <p:pRg st="1" end="1"/>
                                            </p:txEl>
                                          </p:spTgt>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21512">
                                            <p:txEl>
                                              <p:pRg st="1" end="1"/>
                                            </p:txEl>
                                          </p:spTgt>
                                        </p:tgtEl>
                                        <p:attrNameLst>
                                          <p:attrName>ppt_y</p:attrName>
                                        </p:attrNameLst>
                                      </p:cBhvr>
                                      <p:tavLst>
                                        <p:tav tm="0" fmla="#ppt_y-sin(pi*$)/81">
                                          <p:val>
                                            <p:fltVal val="0"/>
                                          </p:val>
                                        </p:tav>
                                        <p:tav tm="100000">
                                          <p:val>
                                            <p:fltVal val="1"/>
                                          </p:val>
                                        </p:tav>
                                      </p:tavLst>
                                    </p:anim>
                                    <p:animScale>
                                      <p:cBhvr>
                                        <p:cTn id="40" dur="26">
                                          <p:stCondLst>
                                            <p:cond delay="650"/>
                                          </p:stCondLst>
                                        </p:cTn>
                                        <p:tgtEl>
                                          <p:spTgt spid="21512">
                                            <p:txEl>
                                              <p:pRg st="1" end="1"/>
                                            </p:txEl>
                                          </p:spTgt>
                                        </p:tgtEl>
                                      </p:cBhvr>
                                      <p:to x="100000" y="60000"/>
                                    </p:animScale>
                                    <p:animScale>
                                      <p:cBhvr>
                                        <p:cTn id="41" dur="166" decel="50000">
                                          <p:stCondLst>
                                            <p:cond delay="676"/>
                                          </p:stCondLst>
                                        </p:cTn>
                                        <p:tgtEl>
                                          <p:spTgt spid="21512">
                                            <p:txEl>
                                              <p:pRg st="1" end="1"/>
                                            </p:txEl>
                                          </p:spTgt>
                                        </p:tgtEl>
                                      </p:cBhvr>
                                      <p:to x="100000" y="100000"/>
                                    </p:animScale>
                                    <p:animScale>
                                      <p:cBhvr>
                                        <p:cTn id="42" dur="26">
                                          <p:stCondLst>
                                            <p:cond delay="1312"/>
                                          </p:stCondLst>
                                        </p:cTn>
                                        <p:tgtEl>
                                          <p:spTgt spid="21512">
                                            <p:txEl>
                                              <p:pRg st="1" end="1"/>
                                            </p:txEl>
                                          </p:spTgt>
                                        </p:tgtEl>
                                      </p:cBhvr>
                                      <p:to x="100000" y="80000"/>
                                    </p:animScale>
                                    <p:animScale>
                                      <p:cBhvr>
                                        <p:cTn id="43" dur="166" decel="50000">
                                          <p:stCondLst>
                                            <p:cond delay="1338"/>
                                          </p:stCondLst>
                                        </p:cTn>
                                        <p:tgtEl>
                                          <p:spTgt spid="21512">
                                            <p:txEl>
                                              <p:pRg st="1" end="1"/>
                                            </p:txEl>
                                          </p:spTgt>
                                        </p:tgtEl>
                                      </p:cBhvr>
                                      <p:to x="100000" y="100000"/>
                                    </p:animScale>
                                    <p:animScale>
                                      <p:cBhvr>
                                        <p:cTn id="44" dur="26">
                                          <p:stCondLst>
                                            <p:cond delay="1642"/>
                                          </p:stCondLst>
                                        </p:cTn>
                                        <p:tgtEl>
                                          <p:spTgt spid="21512">
                                            <p:txEl>
                                              <p:pRg st="1" end="1"/>
                                            </p:txEl>
                                          </p:spTgt>
                                        </p:tgtEl>
                                      </p:cBhvr>
                                      <p:to x="100000" y="90000"/>
                                    </p:animScale>
                                    <p:animScale>
                                      <p:cBhvr>
                                        <p:cTn id="45" dur="166" decel="50000">
                                          <p:stCondLst>
                                            <p:cond delay="1668"/>
                                          </p:stCondLst>
                                        </p:cTn>
                                        <p:tgtEl>
                                          <p:spTgt spid="21512">
                                            <p:txEl>
                                              <p:pRg st="1" end="1"/>
                                            </p:txEl>
                                          </p:spTgt>
                                        </p:tgtEl>
                                      </p:cBhvr>
                                      <p:to x="100000" y="100000"/>
                                    </p:animScale>
                                    <p:animScale>
                                      <p:cBhvr>
                                        <p:cTn id="46" dur="26">
                                          <p:stCondLst>
                                            <p:cond delay="1808"/>
                                          </p:stCondLst>
                                        </p:cTn>
                                        <p:tgtEl>
                                          <p:spTgt spid="21512">
                                            <p:txEl>
                                              <p:pRg st="1" end="1"/>
                                            </p:txEl>
                                          </p:spTgt>
                                        </p:tgtEl>
                                      </p:cBhvr>
                                      <p:to x="100000" y="95000"/>
                                    </p:animScale>
                                    <p:animScale>
                                      <p:cBhvr>
                                        <p:cTn id="47" dur="166" decel="50000">
                                          <p:stCondLst>
                                            <p:cond delay="1834"/>
                                          </p:stCondLst>
                                        </p:cTn>
                                        <p:tgtEl>
                                          <p:spTgt spid="21512">
                                            <p:txEl>
                                              <p:pRg st="1" end="1"/>
                                            </p:txEl>
                                          </p:spTgt>
                                        </p:tgtEl>
                                      </p:cBhvr>
                                      <p:to x="100000" y="100000"/>
                                    </p:animScale>
                                  </p:childTnLst>
                                </p:cTn>
                              </p:par>
                            </p:childTnLst>
                          </p:cTn>
                        </p:par>
                      </p:childTnLst>
                    </p:cTn>
                  </p:par>
                  <p:par>
                    <p:cTn id="48" fill="hold">
                      <p:stCondLst>
                        <p:cond delay="indefinite"/>
                      </p:stCondLst>
                      <p:childTnLst>
                        <p:par>
                          <p:cTn id="49" fill="hold">
                            <p:stCondLst>
                              <p:cond delay="0"/>
                            </p:stCondLst>
                            <p:childTnLst>
                              <p:par>
                                <p:cTn id="50" presetID="26" presetClass="entr" presetSubtype="0" fill="hold" grpId="0" nodeType="clickEffect">
                                  <p:stCondLst>
                                    <p:cond delay="0"/>
                                  </p:stCondLst>
                                  <p:childTnLst>
                                    <p:set>
                                      <p:cBhvr>
                                        <p:cTn id="51" dur="1" fill="hold">
                                          <p:stCondLst>
                                            <p:cond delay="0"/>
                                          </p:stCondLst>
                                        </p:cTn>
                                        <p:tgtEl>
                                          <p:spTgt spid="21512">
                                            <p:txEl>
                                              <p:pRg st="2" end="2"/>
                                            </p:txEl>
                                          </p:spTgt>
                                        </p:tgtEl>
                                        <p:attrNameLst>
                                          <p:attrName>style.visibility</p:attrName>
                                        </p:attrNameLst>
                                      </p:cBhvr>
                                      <p:to>
                                        <p:strVal val="visible"/>
                                      </p:to>
                                    </p:set>
                                    <p:animEffect transition="in" filter="wipe(down)">
                                      <p:cBhvr>
                                        <p:cTn id="52" dur="580">
                                          <p:stCondLst>
                                            <p:cond delay="0"/>
                                          </p:stCondLst>
                                        </p:cTn>
                                        <p:tgtEl>
                                          <p:spTgt spid="21512">
                                            <p:txEl>
                                              <p:pRg st="2" end="2"/>
                                            </p:txEl>
                                          </p:spTgt>
                                        </p:tgtEl>
                                      </p:cBhvr>
                                    </p:animEffect>
                                    <p:anim calcmode="lin" valueType="num">
                                      <p:cBhvr>
                                        <p:cTn id="53" dur="1822" tmFilter="0,0; 0.14,0.36; 0.43,0.73; 0.71,0.91; 1.0,1.0">
                                          <p:stCondLst>
                                            <p:cond delay="0"/>
                                          </p:stCondLst>
                                        </p:cTn>
                                        <p:tgtEl>
                                          <p:spTgt spid="21512">
                                            <p:txEl>
                                              <p:pRg st="2" end="2"/>
                                            </p:txEl>
                                          </p:spTgt>
                                        </p:tgtEl>
                                        <p:attrNameLst>
                                          <p:attrName>ppt_x</p:attrName>
                                        </p:attrNameLst>
                                      </p:cBhvr>
                                      <p:tavLst>
                                        <p:tav tm="0">
                                          <p:val>
                                            <p:strVal val="#ppt_x-0.25"/>
                                          </p:val>
                                        </p:tav>
                                        <p:tav tm="100000">
                                          <p:val>
                                            <p:strVal val="#ppt_x"/>
                                          </p:val>
                                        </p:tav>
                                      </p:tavLst>
                                    </p:anim>
                                    <p:anim calcmode="lin" valueType="num">
                                      <p:cBhvr>
                                        <p:cTn id="54" dur="664" tmFilter="0.0,0.0; 0.25,0.07; 0.50,0.2; 0.75,0.467; 1.0,1.0">
                                          <p:stCondLst>
                                            <p:cond delay="0"/>
                                          </p:stCondLst>
                                        </p:cTn>
                                        <p:tgtEl>
                                          <p:spTgt spid="21512">
                                            <p:txEl>
                                              <p:pRg st="2" end="2"/>
                                            </p:txEl>
                                          </p:spTgt>
                                        </p:tgtEl>
                                        <p:attrNameLst>
                                          <p:attrName>ppt_y</p:attrName>
                                        </p:attrNameLst>
                                      </p:cBhvr>
                                      <p:tavLst>
                                        <p:tav tm="0" fmla="#ppt_y-sin(pi*$)/3">
                                          <p:val>
                                            <p:fltVal val="0.5"/>
                                          </p:val>
                                        </p:tav>
                                        <p:tav tm="100000">
                                          <p:val>
                                            <p:fltVal val="1"/>
                                          </p:val>
                                        </p:tav>
                                      </p:tavLst>
                                    </p:anim>
                                    <p:anim calcmode="lin" valueType="num">
                                      <p:cBhvr>
                                        <p:cTn id="55" dur="664" tmFilter="0, 0; 0.125,0.2665; 0.25,0.4; 0.375,0.465; 0.5,0.5;  0.625,0.535; 0.75,0.6; 0.875,0.7335; 1,1">
                                          <p:stCondLst>
                                            <p:cond delay="664"/>
                                          </p:stCondLst>
                                        </p:cTn>
                                        <p:tgtEl>
                                          <p:spTgt spid="21512">
                                            <p:txEl>
                                              <p:pRg st="2" end="2"/>
                                            </p:txEl>
                                          </p:spTgt>
                                        </p:tgtEl>
                                        <p:attrNameLst>
                                          <p:attrName>ppt_y</p:attrName>
                                        </p:attrNameLst>
                                      </p:cBhvr>
                                      <p:tavLst>
                                        <p:tav tm="0" fmla="#ppt_y-sin(pi*$)/9">
                                          <p:val>
                                            <p:fltVal val="0"/>
                                          </p:val>
                                        </p:tav>
                                        <p:tav tm="100000">
                                          <p:val>
                                            <p:fltVal val="1"/>
                                          </p:val>
                                        </p:tav>
                                      </p:tavLst>
                                    </p:anim>
                                    <p:anim calcmode="lin" valueType="num">
                                      <p:cBhvr>
                                        <p:cTn id="56" dur="332" tmFilter="0, 0; 0.125,0.2665; 0.25,0.4; 0.375,0.465; 0.5,0.5;  0.625,0.535; 0.75,0.6; 0.875,0.7335; 1,1">
                                          <p:stCondLst>
                                            <p:cond delay="1324"/>
                                          </p:stCondLst>
                                        </p:cTn>
                                        <p:tgtEl>
                                          <p:spTgt spid="21512">
                                            <p:txEl>
                                              <p:pRg st="2" end="2"/>
                                            </p:txEl>
                                          </p:spTgt>
                                        </p:tgtEl>
                                        <p:attrNameLst>
                                          <p:attrName>ppt_y</p:attrName>
                                        </p:attrNameLst>
                                      </p:cBhvr>
                                      <p:tavLst>
                                        <p:tav tm="0" fmla="#ppt_y-sin(pi*$)/27">
                                          <p:val>
                                            <p:fltVal val="0"/>
                                          </p:val>
                                        </p:tav>
                                        <p:tav tm="100000">
                                          <p:val>
                                            <p:fltVal val="1"/>
                                          </p:val>
                                        </p:tav>
                                      </p:tavLst>
                                    </p:anim>
                                    <p:anim calcmode="lin" valueType="num">
                                      <p:cBhvr>
                                        <p:cTn id="57" dur="164" tmFilter="0, 0; 0.125,0.2665; 0.25,0.4; 0.375,0.465; 0.5,0.5;  0.625,0.535; 0.75,0.6; 0.875,0.7335; 1,1">
                                          <p:stCondLst>
                                            <p:cond delay="1656"/>
                                          </p:stCondLst>
                                        </p:cTn>
                                        <p:tgtEl>
                                          <p:spTgt spid="21512">
                                            <p:txEl>
                                              <p:pRg st="2" end="2"/>
                                            </p:txEl>
                                          </p:spTgt>
                                        </p:tgtEl>
                                        <p:attrNameLst>
                                          <p:attrName>ppt_y</p:attrName>
                                        </p:attrNameLst>
                                      </p:cBhvr>
                                      <p:tavLst>
                                        <p:tav tm="0" fmla="#ppt_y-sin(pi*$)/81">
                                          <p:val>
                                            <p:fltVal val="0"/>
                                          </p:val>
                                        </p:tav>
                                        <p:tav tm="100000">
                                          <p:val>
                                            <p:fltVal val="1"/>
                                          </p:val>
                                        </p:tav>
                                      </p:tavLst>
                                    </p:anim>
                                    <p:animScale>
                                      <p:cBhvr>
                                        <p:cTn id="58" dur="26">
                                          <p:stCondLst>
                                            <p:cond delay="650"/>
                                          </p:stCondLst>
                                        </p:cTn>
                                        <p:tgtEl>
                                          <p:spTgt spid="21512">
                                            <p:txEl>
                                              <p:pRg st="2" end="2"/>
                                            </p:txEl>
                                          </p:spTgt>
                                        </p:tgtEl>
                                      </p:cBhvr>
                                      <p:to x="100000" y="60000"/>
                                    </p:animScale>
                                    <p:animScale>
                                      <p:cBhvr>
                                        <p:cTn id="59" dur="166" decel="50000">
                                          <p:stCondLst>
                                            <p:cond delay="676"/>
                                          </p:stCondLst>
                                        </p:cTn>
                                        <p:tgtEl>
                                          <p:spTgt spid="21512">
                                            <p:txEl>
                                              <p:pRg st="2" end="2"/>
                                            </p:txEl>
                                          </p:spTgt>
                                        </p:tgtEl>
                                      </p:cBhvr>
                                      <p:to x="100000" y="100000"/>
                                    </p:animScale>
                                    <p:animScale>
                                      <p:cBhvr>
                                        <p:cTn id="60" dur="26">
                                          <p:stCondLst>
                                            <p:cond delay="1312"/>
                                          </p:stCondLst>
                                        </p:cTn>
                                        <p:tgtEl>
                                          <p:spTgt spid="21512">
                                            <p:txEl>
                                              <p:pRg st="2" end="2"/>
                                            </p:txEl>
                                          </p:spTgt>
                                        </p:tgtEl>
                                      </p:cBhvr>
                                      <p:to x="100000" y="80000"/>
                                    </p:animScale>
                                    <p:animScale>
                                      <p:cBhvr>
                                        <p:cTn id="61" dur="166" decel="50000">
                                          <p:stCondLst>
                                            <p:cond delay="1338"/>
                                          </p:stCondLst>
                                        </p:cTn>
                                        <p:tgtEl>
                                          <p:spTgt spid="21512">
                                            <p:txEl>
                                              <p:pRg st="2" end="2"/>
                                            </p:txEl>
                                          </p:spTgt>
                                        </p:tgtEl>
                                      </p:cBhvr>
                                      <p:to x="100000" y="100000"/>
                                    </p:animScale>
                                    <p:animScale>
                                      <p:cBhvr>
                                        <p:cTn id="62" dur="26">
                                          <p:stCondLst>
                                            <p:cond delay="1642"/>
                                          </p:stCondLst>
                                        </p:cTn>
                                        <p:tgtEl>
                                          <p:spTgt spid="21512">
                                            <p:txEl>
                                              <p:pRg st="2" end="2"/>
                                            </p:txEl>
                                          </p:spTgt>
                                        </p:tgtEl>
                                      </p:cBhvr>
                                      <p:to x="100000" y="90000"/>
                                    </p:animScale>
                                    <p:animScale>
                                      <p:cBhvr>
                                        <p:cTn id="63" dur="166" decel="50000">
                                          <p:stCondLst>
                                            <p:cond delay="1668"/>
                                          </p:stCondLst>
                                        </p:cTn>
                                        <p:tgtEl>
                                          <p:spTgt spid="21512">
                                            <p:txEl>
                                              <p:pRg st="2" end="2"/>
                                            </p:txEl>
                                          </p:spTgt>
                                        </p:tgtEl>
                                      </p:cBhvr>
                                      <p:to x="100000" y="100000"/>
                                    </p:animScale>
                                    <p:animScale>
                                      <p:cBhvr>
                                        <p:cTn id="64" dur="26">
                                          <p:stCondLst>
                                            <p:cond delay="1808"/>
                                          </p:stCondLst>
                                        </p:cTn>
                                        <p:tgtEl>
                                          <p:spTgt spid="21512">
                                            <p:txEl>
                                              <p:pRg st="2" end="2"/>
                                            </p:txEl>
                                          </p:spTgt>
                                        </p:tgtEl>
                                      </p:cBhvr>
                                      <p:to x="100000" y="95000"/>
                                    </p:animScale>
                                    <p:animScale>
                                      <p:cBhvr>
                                        <p:cTn id="65" dur="166" decel="50000">
                                          <p:stCondLst>
                                            <p:cond delay="1834"/>
                                          </p:stCondLst>
                                        </p:cTn>
                                        <p:tgtEl>
                                          <p:spTgt spid="21512">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0" grpId="0"/>
      <p:bldP spid="2151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8" name="Rectangle 4"/>
          <p:cNvSpPr>
            <a:spLocks noGrp="1" noChangeArrowheads="1"/>
          </p:cNvSpPr>
          <p:nvPr>
            <p:ph type="title"/>
          </p:nvPr>
        </p:nvSpPr>
        <p:spPr/>
        <p:txBody>
          <a:bodyPr/>
          <a:lstStyle/>
          <a:p>
            <a:pPr eaLnBrk="1" hangingPunct="1">
              <a:defRPr/>
            </a:pPr>
            <a:r>
              <a:rPr lang="en-US"/>
              <a:t>The Wheel of Samsara (or Life)</a:t>
            </a:r>
          </a:p>
        </p:txBody>
      </p:sp>
      <p:pic>
        <p:nvPicPr>
          <p:cNvPr id="118789" name="Picture 5" descr="Samsara"/>
          <p:cNvPicPr>
            <a:picLocks noChangeAspect="1" noChangeArrowheads="1"/>
          </p:cNvPicPr>
          <p:nvPr/>
        </p:nvPicPr>
        <p:blipFill>
          <a:blip r:embed="rId3"/>
          <a:srcRect/>
          <a:stretch>
            <a:fillRect/>
          </a:stretch>
        </p:blipFill>
        <p:spPr bwMode="auto">
          <a:xfrm>
            <a:off x="5410200" y="2057400"/>
            <a:ext cx="3086100" cy="4114800"/>
          </a:xfrm>
          <a:prstGeom prst="rect">
            <a:avLst/>
          </a:prstGeom>
          <a:noFill/>
          <a:ln w="9525">
            <a:noFill/>
            <a:miter lim="800000"/>
            <a:headEnd/>
            <a:tailEnd/>
          </a:ln>
        </p:spPr>
      </p:pic>
      <p:pic>
        <p:nvPicPr>
          <p:cNvPr id="118791" name="Picture 7" descr="Figure"/>
          <p:cNvPicPr>
            <a:picLocks noChangeAspect="1" noChangeArrowheads="1"/>
          </p:cNvPicPr>
          <p:nvPr/>
        </p:nvPicPr>
        <p:blipFill>
          <a:blip r:embed="rId4"/>
          <a:srcRect/>
          <a:stretch>
            <a:fillRect/>
          </a:stretch>
        </p:blipFill>
        <p:spPr bwMode="auto">
          <a:xfrm>
            <a:off x="457200" y="2057400"/>
            <a:ext cx="4362450" cy="42084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8788"/>
                                        </p:tgtEl>
                                        <p:attrNameLst>
                                          <p:attrName>style.visibility</p:attrName>
                                        </p:attrNameLst>
                                      </p:cBhvr>
                                      <p:to>
                                        <p:strVal val="visible"/>
                                      </p:to>
                                    </p:set>
                                    <p:animEffect transition="in" filter="dissolve">
                                      <p:cBhvr>
                                        <p:cTn id="7" dur="500"/>
                                        <p:tgtEl>
                                          <p:spTgt spid="118788"/>
                                        </p:tgtEl>
                                      </p:cBhvr>
                                    </p:animEffect>
                                  </p:childTnLst>
                                </p:cTn>
                              </p:par>
                            </p:childTnLst>
                          </p:cTn>
                        </p:par>
                      </p:childTnLst>
                    </p:cTn>
                  </p:par>
                  <p:par>
                    <p:cTn id="8" fill="hold">
                      <p:stCondLst>
                        <p:cond delay="indefinite"/>
                      </p:stCondLst>
                      <p:childTnLst>
                        <p:par>
                          <p:cTn id="9" fill="hold">
                            <p:stCondLst>
                              <p:cond delay="0"/>
                            </p:stCondLst>
                            <p:childTnLst>
                              <p:par>
                                <p:cTn id="10" presetID="58" presetClass="entr" presetSubtype="0" accel="100000" fill="hold" nodeType="clickEffect">
                                  <p:stCondLst>
                                    <p:cond delay="0"/>
                                  </p:stCondLst>
                                  <p:childTnLst>
                                    <p:set>
                                      <p:cBhvr>
                                        <p:cTn id="11" dur="1" fill="hold">
                                          <p:stCondLst>
                                            <p:cond delay="0"/>
                                          </p:stCondLst>
                                        </p:cTn>
                                        <p:tgtEl>
                                          <p:spTgt spid="118791"/>
                                        </p:tgtEl>
                                        <p:attrNameLst>
                                          <p:attrName>style.visibility</p:attrName>
                                        </p:attrNameLst>
                                      </p:cBhvr>
                                      <p:to>
                                        <p:strVal val="visible"/>
                                      </p:to>
                                    </p:set>
                                    <p:anim calcmode="lin" valueType="num">
                                      <p:cBhvr>
                                        <p:cTn id="12" dur="500" fill="hold"/>
                                        <p:tgtEl>
                                          <p:spTgt spid="118791"/>
                                        </p:tgtEl>
                                        <p:attrNameLst>
                                          <p:attrName>ppt_w</p:attrName>
                                        </p:attrNameLst>
                                      </p:cBhvr>
                                      <p:tavLst>
                                        <p:tav tm="0">
                                          <p:val>
                                            <p:strVal val="#ppt_w*2.5"/>
                                          </p:val>
                                        </p:tav>
                                        <p:tav tm="100000">
                                          <p:val>
                                            <p:strVal val="#ppt_w"/>
                                          </p:val>
                                        </p:tav>
                                      </p:tavLst>
                                    </p:anim>
                                    <p:anim calcmode="lin" valueType="num">
                                      <p:cBhvr>
                                        <p:cTn id="13" dur="500" fill="hold"/>
                                        <p:tgtEl>
                                          <p:spTgt spid="118791"/>
                                        </p:tgtEl>
                                        <p:attrNameLst>
                                          <p:attrName>ppt_h</p:attrName>
                                        </p:attrNameLst>
                                      </p:cBhvr>
                                      <p:tavLst>
                                        <p:tav tm="0">
                                          <p:val>
                                            <p:strVal val="#ppt_h*0.01"/>
                                          </p:val>
                                        </p:tav>
                                        <p:tav tm="100000">
                                          <p:val>
                                            <p:strVal val="#ppt_h"/>
                                          </p:val>
                                        </p:tav>
                                      </p:tavLst>
                                    </p:anim>
                                    <p:anim calcmode="lin" valueType="num">
                                      <p:cBhvr>
                                        <p:cTn id="14" dur="500" fill="hold"/>
                                        <p:tgtEl>
                                          <p:spTgt spid="118791"/>
                                        </p:tgtEl>
                                        <p:attrNameLst>
                                          <p:attrName>ppt_x</p:attrName>
                                        </p:attrNameLst>
                                      </p:cBhvr>
                                      <p:tavLst>
                                        <p:tav tm="0">
                                          <p:val>
                                            <p:strVal val="#ppt_x"/>
                                          </p:val>
                                        </p:tav>
                                        <p:tav tm="100000">
                                          <p:val>
                                            <p:strVal val="#ppt_x"/>
                                          </p:val>
                                        </p:tav>
                                      </p:tavLst>
                                    </p:anim>
                                    <p:anim calcmode="lin" valueType="num">
                                      <p:cBhvr>
                                        <p:cTn id="15" dur="500" fill="hold"/>
                                        <p:tgtEl>
                                          <p:spTgt spid="118791"/>
                                        </p:tgtEl>
                                        <p:attrNameLst>
                                          <p:attrName>ppt_y</p:attrName>
                                        </p:attrNameLst>
                                      </p:cBhvr>
                                      <p:tavLst>
                                        <p:tav tm="0">
                                          <p:val>
                                            <p:strVal val="#ppt_h+1"/>
                                          </p:val>
                                        </p:tav>
                                        <p:tav tm="100000">
                                          <p:val>
                                            <p:strVal val="#ppt_y"/>
                                          </p:val>
                                        </p:tav>
                                      </p:tavLst>
                                    </p:anim>
                                    <p:animEffect transition="in" filter="fade">
                                      <p:cBhvr>
                                        <p:cTn id="16" dur="500"/>
                                        <p:tgtEl>
                                          <p:spTgt spid="118791"/>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iterate type="lt">
                                    <p:tmPct val="5000"/>
                                  </p:iterate>
                                  <p:childTnLst>
                                    <p:set>
                                      <p:cBhvr>
                                        <p:cTn id="20" dur="1" fill="hold">
                                          <p:stCondLst>
                                            <p:cond delay="0"/>
                                          </p:stCondLst>
                                        </p:cTn>
                                        <p:tgtEl>
                                          <p:spTgt spid="118789"/>
                                        </p:tgtEl>
                                        <p:attrNameLst>
                                          <p:attrName>style.visibility</p:attrName>
                                        </p:attrNameLst>
                                      </p:cBhvr>
                                      <p:to>
                                        <p:strVal val="visible"/>
                                      </p:to>
                                    </p:set>
                                    <p:anim calcmode="lin" valueType="num">
                                      <p:cBhvr>
                                        <p:cTn id="21" dur="1000" fill="hold"/>
                                        <p:tgtEl>
                                          <p:spTgt spid="118789"/>
                                        </p:tgtEl>
                                        <p:attrNameLst>
                                          <p:attrName>ppt_w</p:attrName>
                                        </p:attrNameLst>
                                      </p:cBhvr>
                                      <p:tavLst>
                                        <p:tav tm="0">
                                          <p:val>
                                            <p:fltVal val="0"/>
                                          </p:val>
                                        </p:tav>
                                        <p:tav tm="100000">
                                          <p:val>
                                            <p:strVal val="#ppt_w"/>
                                          </p:val>
                                        </p:tav>
                                      </p:tavLst>
                                    </p:anim>
                                    <p:anim calcmode="lin" valueType="num">
                                      <p:cBhvr>
                                        <p:cTn id="22" dur="1000" fill="hold"/>
                                        <p:tgtEl>
                                          <p:spTgt spid="118789"/>
                                        </p:tgtEl>
                                        <p:attrNameLst>
                                          <p:attrName>ppt_h</p:attrName>
                                        </p:attrNameLst>
                                      </p:cBhvr>
                                      <p:tavLst>
                                        <p:tav tm="0">
                                          <p:val>
                                            <p:fltVal val="0"/>
                                          </p:val>
                                        </p:tav>
                                        <p:tav tm="100000">
                                          <p:val>
                                            <p:strVal val="#ppt_h"/>
                                          </p:val>
                                        </p:tav>
                                      </p:tavLst>
                                    </p:anim>
                                    <p:anim calcmode="lin" valueType="num">
                                      <p:cBhvr>
                                        <p:cTn id="23" dur="1000" fill="hold"/>
                                        <p:tgtEl>
                                          <p:spTgt spid="118789"/>
                                        </p:tgtEl>
                                        <p:attrNameLst>
                                          <p:attrName>style.rotation</p:attrName>
                                        </p:attrNameLst>
                                      </p:cBhvr>
                                      <p:tavLst>
                                        <p:tav tm="0">
                                          <p:val>
                                            <p:fltVal val="90"/>
                                          </p:val>
                                        </p:tav>
                                        <p:tav tm="100000">
                                          <p:val>
                                            <p:fltVal val="0"/>
                                          </p:val>
                                        </p:tav>
                                      </p:tavLst>
                                    </p:anim>
                                    <p:animEffect transition="in" filter="fade">
                                      <p:cBhvr>
                                        <p:cTn id="24" dur="1000"/>
                                        <p:tgtEl>
                                          <p:spTgt spid="1187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ChangeArrowheads="1"/>
          </p:cNvSpPr>
          <p:nvPr>
            <p:ph type="title"/>
          </p:nvPr>
        </p:nvSpPr>
        <p:spPr/>
        <p:txBody>
          <a:bodyPr/>
          <a:lstStyle/>
          <a:p>
            <a:pPr eaLnBrk="1" hangingPunct="1">
              <a:defRPr/>
            </a:pPr>
            <a:r>
              <a:rPr lang="en-US" sz="3200"/>
              <a:t>According to Buddhism, the following things interfere with a person’s ability to achieve Nirvana:</a:t>
            </a:r>
          </a:p>
        </p:txBody>
      </p:sp>
      <p:sp>
        <p:nvSpPr>
          <p:cNvPr id="17413" name="Rectangle 5"/>
          <p:cNvSpPr>
            <a:spLocks noGrp="1" noChangeArrowheads="1"/>
          </p:cNvSpPr>
          <p:nvPr>
            <p:ph type="body" sz="half" idx="1"/>
          </p:nvPr>
        </p:nvSpPr>
        <p:spPr/>
        <p:txBody>
          <a:bodyPr/>
          <a:lstStyle/>
          <a:p>
            <a:pPr eaLnBrk="1" hangingPunct="1">
              <a:defRPr/>
            </a:pPr>
            <a:r>
              <a:rPr lang="en-US"/>
              <a:t>Self-Delusion</a:t>
            </a:r>
          </a:p>
          <a:p>
            <a:pPr eaLnBrk="1" hangingPunct="1">
              <a:defRPr/>
            </a:pPr>
            <a:r>
              <a:rPr lang="en-US"/>
              <a:t>Doubt</a:t>
            </a:r>
          </a:p>
          <a:p>
            <a:pPr eaLnBrk="1" hangingPunct="1">
              <a:defRPr/>
            </a:pPr>
            <a:r>
              <a:rPr lang="en-US"/>
              <a:t>Clinging to Ritual</a:t>
            </a:r>
          </a:p>
          <a:p>
            <a:pPr eaLnBrk="1" hangingPunct="1">
              <a:defRPr/>
            </a:pPr>
            <a:r>
              <a:rPr lang="en-US"/>
              <a:t>Sensuous Lust</a:t>
            </a:r>
          </a:p>
          <a:p>
            <a:pPr eaLnBrk="1" hangingPunct="1">
              <a:defRPr/>
            </a:pPr>
            <a:r>
              <a:rPr lang="en-US"/>
              <a:t>Ill Will</a:t>
            </a:r>
          </a:p>
          <a:p>
            <a:pPr eaLnBrk="1" hangingPunct="1">
              <a:defRPr/>
            </a:pPr>
            <a:r>
              <a:rPr lang="en-US"/>
              <a:t>Greed for material existence</a:t>
            </a:r>
          </a:p>
        </p:txBody>
      </p:sp>
      <p:sp>
        <p:nvSpPr>
          <p:cNvPr id="17414" name="Rectangle 6"/>
          <p:cNvSpPr>
            <a:spLocks noGrp="1" noChangeArrowheads="1"/>
          </p:cNvSpPr>
          <p:nvPr>
            <p:ph type="body" sz="half" idx="2"/>
          </p:nvPr>
        </p:nvSpPr>
        <p:spPr/>
        <p:txBody>
          <a:bodyPr/>
          <a:lstStyle/>
          <a:p>
            <a:pPr eaLnBrk="1" hangingPunct="1">
              <a:defRPr/>
            </a:pPr>
            <a:r>
              <a:rPr lang="en-US"/>
              <a:t>Greed for nonmaterial existence</a:t>
            </a:r>
          </a:p>
          <a:p>
            <a:pPr eaLnBrk="1" hangingPunct="1">
              <a:defRPr/>
            </a:pPr>
            <a:r>
              <a:rPr lang="en-US"/>
              <a:t>Conceit</a:t>
            </a:r>
          </a:p>
          <a:p>
            <a:pPr eaLnBrk="1" hangingPunct="1">
              <a:defRPr/>
            </a:pPr>
            <a:r>
              <a:rPr lang="en-US"/>
              <a:t>Restlessness</a:t>
            </a:r>
          </a:p>
          <a:p>
            <a:pPr eaLnBrk="1" hangingPunct="1">
              <a:defRPr/>
            </a:pPr>
            <a:r>
              <a:rPr lang="en-US"/>
              <a:t>Ignorance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 calcmode="lin" valueType="num">
                                      <p:cBhvr>
                                        <p:cTn id="7" dur="500" fill="hold"/>
                                        <p:tgtEl>
                                          <p:spTgt spid="17412"/>
                                        </p:tgtEl>
                                        <p:attrNameLst>
                                          <p:attrName>ppt_w</p:attrName>
                                        </p:attrNameLst>
                                      </p:cBhvr>
                                      <p:tavLst>
                                        <p:tav tm="0">
                                          <p:val>
                                            <p:strVal val="#ppt_w*2.5"/>
                                          </p:val>
                                        </p:tav>
                                        <p:tav tm="100000">
                                          <p:val>
                                            <p:strVal val="#ppt_w"/>
                                          </p:val>
                                        </p:tav>
                                      </p:tavLst>
                                    </p:anim>
                                    <p:anim calcmode="lin" valueType="num">
                                      <p:cBhvr>
                                        <p:cTn id="8" dur="500" fill="hold"/>
                                        <p:tgtEl>
                                          <p:spTgt spid="17412"/>
                                        </p:tgtEl>
                                        <p:attrNameLst>
                                          <p:attrName>ppt_h</p:attrName>
                                        </p:attrNameLst>
                                      </p:cBhvr>
                                      <p:tavLst>
                                        <p:tav tm="0">
                                          <p:val>
                                            <p:strVal val="#ppt_h*0.01"/>
                                          </p:val>
                                        </p:tav>
                                        <p:tav tm="100000">
                                          <p:val>
                                            <p:strVal val="#ppt_h"/>
                                          </p:val>
                                        </p:tav>
                                      </p:tavLst>
                                    </p:anim>
                                    <p:anim calcmode="lin" valueType="num">
                                      <p:cBhvr>
                                        <p:cTn id="9" dur="500" fill="hold"/>
                                        <p:tgtEl>
                                          <p:spTgt spid="17412"/>
                                        </p:tgtEl>
                                        <p:attrNameLst>
                                          <p:attrName>ppt_x</p:attrName>
                                        </p:attrNameLst>
                                      </p:cBhvr>
                                      <p:tavLst>
                                        <p:tav tm="0">
                                          <p:val>
                                            <p:strVal val="#ppt_x"/>
                                          </p:val>
                                        </p:tav>
                                        <p:tav tm="100000">
                                          <p:val>
                                            <p:strVal val="#ppt_x"/>
                                          </p:val>
                                        </p:tav>
                                      </p:tavLst>
                                    </p:anim>
                                    <p:anim calcmode="lin" valueType="num">
                                      <p:cBhvr>
                                        <p:cTn id="10" dur="500" fill="hold"/>
                                        <p:tgtEl>
                                          <p:spTgt spid="17412"/>
                                        </p:tgtEl>
                                        <p:attrNameLst>
                                          <p:attrName>ppt_y</p:attrName>
                                        </p:attrNameLst>
                                      </p:cBhvr>
                                      <p:tavLst>
                                        <p:tav tm="0">
                                          <p:val>
                                            <p:strVal val="#ppt_h+1"/>
                                          </p:val>
                                        </p:tav>
                                        <p:tav tm="100000">
                                          <p:val>
                                            <p:strVal val="#ppt_y"/>
                                          </p:val>
                                        </p:tav>
                                      </p:tavLst>
                                    </p:anim>
                                    <p:animEffect transition="in" filter="fade">
                                      <p:cBhvr>
                                        <p:cTn id="11" dur="500"/>
                                        <p:tgtEl>
                                          <p:spTgt spid="17412"/>
                                        </p:tgtEl>
                                      </p:cBhvr>
                                    </p:animEffect>
                                  </p:childTnLst>
                                </p:cTn>
                              </p:par>
                            </p:childTnLst>
                          </p:cTn>
                        </p:par>
                      </p:childTnLst>
                    </p:cTn>
                  </p:par>
                  <p:par>
                    <p:cTn id="12" fill="hold">
                      <p:stCondLst>
                        <p:cond delay="indefinite"/>
                      </p:stCondLst>
                      <p:childTnLst>
                        <p:par>
                          <p:cTn id="13" fill="hold">
                            <p:stCondLst>
                              <p:cond delay="0"/>
                            </p:stCondLst>
                            <p:childTnLst>
                              <p:par>
                                <p:cTn id="14" presetID="15" presetClass="entr" presetSubtype="0" fill="hold" grpId="0" nodeType="clickEffect">
                                  <p:stCondLst>
                                    <p:cond delay="0"/>
                                  </p:stCondLst>
                                  <p:childTnLst>
                                    <p:set>
                                      <p:cBhvr>
                                        <p:cTn id="15" dur="1" fill="hold">
                                          <p:stCondLst>
                                            <p:cond delay="0"/>
                                          </p:stCondLst>
                                        </p:cTn>
                                        <p:tgtEl>
                                          <p:spTgt spid="17413">
                                            <p:txEl>
                                              <p:pRg st="0" end="0"/>
                                            </p:txEl>
                                          </p:spTgt>
                                        </p:tgtEl>
                                        <p:attrNameLst>
                                          <p:attrName>style.visibility</p:attrName>
                                        </p:attrNameLst>
                                      </p:cBhvr>
                                      <p:to>
                                        <p:strVal val="visible"/>
                                      </p:to>
                                    </p:set>
                                    <p:anim calcmode="lin" valueType="num">
                                      <p:cBhvr>
                                        <p:cTn id="16" dur="1000" fill="hold"/>
                                        <p:tgtEl>
                                          <p:spTgt spid="17413">
                                            <p:txEl>
                                              <p:pRg st="0" end="0"/>
                                            </p:txEl>
                                          </p:spTgt>
                                        </p:tgtEl>
                                        <p:attrNameLst>
                                          <p:attrName>ppt_w</p:attrName>
                                        </p:attrNameLst>
                                      </p:cBhvr>
                                      <p:tavLst>
                                        <p:tav tm="0">
                                          <p:val>
                                            <p:fltVal val="0"/>
                                          </p:val>
                                        </p:tav>
                                        <p:tav tm="100000">
                                          <p:val>
                                            <p:strVal val="#ppt_w"/>
                                          </p:val>
                                        </p:tav>
                                      </p:tavLst>
                                    </p:anim>
                                    <p:anim calcmode="lin" valueType="num">
                                      <p:cBhvr>
                                        <p:cTn id="17" dur="1000" fill="hold"/>
                                        <p:tgtEl>
                                          <p:spTgt spid="17413">
                                            <p:txEl>
                                              <p:pRg st="0" end="0"/>
                                            </p:txEl>
                                          </p:spTgt>
                                        </p:tgtEl>
                                        <p:attrNameLst>
                                          <p:attrName>ppt_h</p:attrName>
                                        </p:attrNameLst>
                                      </p:cBhvr>
                                      <p:tavLst>
                                        <p:tav tm="0">
                                          <p:val>
                                            <p:fltVal val="0"/>
                                          </p:val>
                                        </p:tav>
                                        <p:tav tm="100000">
                                          <p:val>
                                            <p:strVal val="#ppt_h"/>
                                          </p:val>
                                        </p:tav>
                                      </p:tavLst>
                                    </p:anim>
                                    <p:anim calcmode="lin" valueType="num">
                                      <p:cBhvr>
                                        <p:cTn id="18" dur="1000" fill="hold"/>
                                        <p:tgtEl>
                                          <p:spTgt spid="1741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1741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0" fill="hold">
                      <p:stCondLst>
                        <p:cond delay="indefinite"/>
                      </p:stCondLst>
                      <p:childTnLst>
                        <p:par>
                          <p:cTn id="21" fill="hold">
                            <p:stCondLst>
                              <p:cond delay="0"/>
                            </p:stCondLst>
                            <p:childTnLst>
                              <p:par>
                                <p:cTn id="22" presetID="15" presetClass="entr" presetSubtype="0" fill="hold" grpId="0" nodeType="clickEffect">
                                  <p:stCondLst>
                                    <p:cond delay="0"/>
                                  </p:stCondLst>
                                  <p:childTnLst>
                                    <p:set>
                                      <p:cBhvr>
                                        <p:cTn id="23" dur="1" fill="hold">
                                          <p:stCondLst>
                                            <p:cond delay="0"/>
                                          </p:stCondLst>
                                        </p:cTn>
                                        <p:tgtEl>
                                          <p:spTgt spid="17413">
                                            <p:txEl>
                                              <p:pRg st="1" end="1"/>
                                            </p:txEl>
                                          </p:spTgt>
                                        </p:tgtEl>
                                        <p:attrNameLst>
                                          <p:attrName>style.visibility</p:attrName>
                                        </p:attrNameLst>
                                      </p:cBhvr>
                                      <p:to>
                                        <p:strVal val="visible"/>
                                      </p:to>
                                    </p:set>
                                    <p:anim calcmode="lin" valueType="num">
                                      <p:cBhvr>
                                        <p:cTn id="24" dur="1000" fill="hold"/>
                                        <p:tgtEl>
                                          <p:spTgt spid="17413">
                                            <p:txEl>
                                              <p:pRg st="1" end="1"/>
                                            </p:txEl>
                                          </p:spTgt>
                                        </p:tgtEl>
                                        <p:attrNameLst>
                                          <p:attrName>ppt_w</p:attrName>
                                        </p:attrNameLst>
                                      </p:cBhvr>
                                      <p:tavLst>
                                        <p:tav tm="0">
                                          <p:val>
                                            <p:fltVal val="0"/>
                                          </p:val>
                                        </p:tav>
                                        <p:tav tm="100000">
                                          <p:val>
                                            <p:strVal val="#ppt_w"/>
                                          </p:val>
                                        </p:tav>
                                      </p:tavLst>
                                    </p:anim>
                                    <p:anim calcmode="lin" valueType="num">
                                      <p:cBhvr>
                                        <p:cTn id="25" dur="1000" fill="hold"/>
                                        <p:tgtEl>
                                          <p:spTgt spid="17413">
                                            <p:txEl>
                                              <p:pRg st="1" end="1"/>
                                            </p:txEl>
                                          </p:spTgt>
                                        </p:tgtEl>
                                        <p:attrNameLst>
                                          <p:attrName>ppt_h</p:attrName>
                                        </p:attrNameLst>
                                      </p:cBhvr>
                                      <p:tavLst>
                                        <p:tav tm="0">
                                          <p:val>
                                            <p:fltVal val="0"/>
                                          </p:val>
                                        </p:tav>
                                        <p:tav tm="100000">
                                          <p:val>
                                            <p:strVal val="#ppt_h"/>
                                          </p:val>
                                        </p:tav>
                                      </p:tavLst>
                                    </p:anim>
                                    <p:anim calcmode="lin" valueType="num">
                                      <p:cBhvr>
                                        <p:cTn id="26" dur="1000" fill="hold"/>
                                        <p:tgtEl>
                                          <p:spTgt spid="1741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1741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8" fill="hold">
                      <p:stCondLst>
                        <p:cond delay="indefinite"/>
                      </p:stCondLst>
                      <p:childTnLst>
                        <p:par>
                          <p:cTn id="29" fill="hold">
                            <p:stCondLst>
                              <p:cond delay="0"/>
                            </p:stCondLst>
                            <p:childTnLst>
                              <p:par>
                                <p:cTn id="30" presetID="15" presetClass="entr" presetSubtype="0" fill="hold" grpId="0" nodeType="clickEffect">
                                  <p:stCondLst>
                                    <p:cond delay="0"/>
                                  </p:stCondLst>
                                  <p:childTnLst>
                                    <p:set>
                                      <p:cBhvr>
                                        <p:cTn id="31" dur="1" fill="hold">
                                          <p:stCondLst>
                                            <p:cond delay="0"/>
                                          </p:stCondLst>
                                        </p:cTn>
                                        <p:tgtEl>
                                          <p:spTgt spid="17413">
                                            <p:txEl>
                                              <p:pRg st="2" end="2"/>
                                            </p:txEl>
                                          </p:spTgt>
                                        </p:tgtEl>
                                        <p:attrNameLst>
                                          <p:attrName>style.visibility</p:attrName>
                                        </p:attrNameLst>
                                      </p:cBhvr>
                                      <p:to>
                                        <p:strVal val="visible"/>
                                      </p:to>
                                    </p:set>
                                    <p:anim calcmode="lin" valueType="num">
                                      <p:cBhvr>
                                        <p:cTn id="32" dur="1000" fill="hold"/>
                                        <p:tgtEl>
                                          <p:spTgt spid="17413">
                                            <p:txEl>
                                              <p:pRg st="2" end="2"/>
                                            </p:txEl>
                                          </p:spTgt>
                                        </p:tgtEl>
                                        <p:attrNameLst>
                                          <p:attrName>ppt_w</p:attrName>
                                        </p:attrNameLst>
                                      </p:cBhvr>
                                      <p:tavLst>
                                        <p:tav tm="0">
                                          <p:val>
                                            <p:fltVal val="0"/>
                                          </p:val>
                                        </p:tav>
                                        <p:tav tm="100000">
                                          <p:val>
                                            <p:strVal val="#ppt_w"/>
                                          </p:val>
                                        </p:tav>
                                      </p:tavLst>
                                    </p:anim>
                                    <p:anim calcmode="lin" valueType="num">
                                      <p:cBhvr>
                                        <p:cTn id="33" dur="1000" fill="hold"/>
                                        <p:tgtEl>
                                          <p:spTgt spid="17413">
                                            <p:txEl>
                                              <p:pRg st="2" end="2"/>
                                            </p:txEl>
                                          </p:spTgt>
                                        </p:tgtEl>
                                        <p:attrNameLst>
                                          <p:attrName>ppt_h</p:attrName>
                                        </p:attrNameLst>
                                      </p:cBhvr>
                                      <p:tavLst>
                                        <p:tav tm="0">
                                          <p:val>
                                            <p:fltVal val="0"/>
                                          </p:val>
                                        </p:tav>
                                        <p:tav tm="100000">
                                          <p:val>
                                            <p:strVal val="#ppt_h"/>
                                          </p:val>
                                        </p:tav>
                                      </p:tavLst>
                                    </p:anim>
                                    <p:anim calcmode="lin" valueType="num">
                                      <p:cBhvr>
                                        <p:cTn id="34" dur="1000" fill="hold"/>
                                        <p:tgtEl>
                                          <p:spTgt spid="1741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1741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6" fill="hold">
                      <p:stCondLst>
                        <p:cond delay="indefinite"/>
                      </p:stCondLst>
                      <p:childTnLst>
                        <p:par>
                          <p:cTn id="37" fill="hold">
                            <p:stCondLst>
                              <p:cond delay="0"/>
                            </p:stCondLst>
                            <p:childTnLst>
                              <p:par>
                                <p:cTn id="38" presetID="15" presetClass="entr" presetSubtype="0" fill="hold" grpId="0" nodeType="clickEffect">
                                  <p:stCondLst>
                                    <p:cond delay="0"/>
                                  </p:stCondLst>
                                  <p:childTnLst>
                                    <p:set>
                                      <p:cBhvr>
                                        <p:cTn id="39" dur="1" fill="hold">
                                          <p:stCondLst>
                                            <p:cond delay="0"/>
                                          </p:stCondLst>
                                        </p:cTn>
                                        <p:tgtEl>
                                          <p:spTgt spid="17413">
                                            <p:txEl>
                                              <p:pRg st="3" end="3"/>
                                            </p:txEl>
                                          </p:spTgt>
                                        </p:tgtEl>
                                        <p:attrNameLst>
                                          <p:attrName>style.visibility</p:attrName>
                                        </p:attrNameLst>
                                      </p:cBhvr>
                                      <p:to>
                                        <p:strVal val="visible"/>
                                      </p:to>
                                    </p:set>
                                    <p:anim calcmode="lin" valueType="num">
                                      <p:cBhvr>
                                        <p:cTn id="40" dur="1000" fill="hold"/>
                                        <p:tgtEl>
                                          <p:spTgt spid="17413">
                                            <p:txEl>
                                              <p:pRg st="3" end="3"/>
                                            </p:txEl>
                                          </p:spTgt>
                                        </p:tgtEl>
                                        <p:attrNameLst>
                                          <p:attrName>ppt_w</p:attrName>
                                        </p:attrNameLst>
                                      </p:cBhvr>
                                      <p:tavLst>
                                        <p:tav tm="0">
                                          <p:val>
                                            <p:fltVal val="0"/>
                                          </p:val>
                                        </p:tav>
                                        <p:tav tm="100000">
                                          <p:val>
                                            <p:strVal val="#ppt_w"/>
                                          </p:val>
                                        </p:tav>
                                      </p:tavLst>
                                    </p:anim>
                                    <p:anim calcmode="lin" valueType="num">
                                      <p:cBhvr>
                                        <p:cTn id="41" dur="1000" fill="hold"/>
                                        <p:tgtEl>
                                          <p:spTgt spid="17413">
                                            <p:txEl>
                                              <p:pRg st="3" end="3"/>
                                            </p:txEl>
                                          </p:spTgt>
                                        </p:tgtEl>
                                        <p:attrNameLst>
                                          <p:attrName>ppt_h</p:attrName>
                                        </p:attrNameLst>
                                      </p:cBhvr>
                                      <p:tavLst>
                                        <p:tav tm="0">
                                          <p:val>
                                            <p:fltVal val="0"/>
                                          </p:val>
                                        </p:tav>
                                        <p:tav tm="100000">
                                          <p:val>
                                            <p:strVal val="#ppt_h"/>
                                          </p:val>
                                        </p:tav>
                                      </p:tavLst>
                                    </p:anim>
                                    <p:anim calcmode="lin" valueType="num">
                                      <p:cBhvr>
                                        <p:cTn id="42" dur="1000" fill="hold"/>
                                        <p:tgtEl>
                                          <p:spTgt spid="1741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1741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4" fill="hold">
                      <p:stCondLst>
                        <p:cond delay="indefinite"/>
                      </p:stCondLst>
                      <p:childTnLst>
                        <p:par>
                          <p:cTn id="45" fill="hold">
                            <p:stCondLst>
                              <p:cond delay="0"/>
                            </p:stCondLst>
                            <p:childTnLst>
                              <p:par>
                                <p:cTn id="46" presetID="15" presetClass="entr" presetSubtype="0" fill="hold" grpId="0" nodeType="clickEffect">
                                  <p:stCondLst>
                                    <p:cond delay="0"/>
                                  </p:stCondLst>
                                  <p:childTnLst>
                                    <p:set>
                                      <p:cBhvr>
                                        <p:cTn id="47" dur="1" fill="hold">
                                          <p:stCondLst>
                                            <p:cond delay="0"/>
                                          </p:stCondLst>
                                        </p:cTn>
                                        <p:tgtEl>
                                          <p:spTgt spid="17413">
                                            <p:txEl>
                                              <p:pRg st="4" end="4"/>
                                            </p:txEl>
                                          </p:spTgt>
                                        </p:tgtEl>
                                        <p:attrNameLst>
                                          <p:attrName>style.visibility</p:attrName>
                                        </p:attrNameLst>
                                      </p:cBhvr>
                                      <p:to>
                                        <p:strVal val="visible"/>
                                      </p:to>
                                    </p:set>
                                    <p:anim calcmode="lin" valueType="num">
                                      <p:cBhvr>
                                        <p:cTn id="48" dur="1000" fill="hold"/>
                                        <p:tgtEl>
                                          <p:spTgt spid="17413">
                                            <p:txEl>
                                              <p:pRg st="4" end="4"/>
                                            </p:txEl>
                                          </p:spTgt>
                                        </p:tgtEl>
                                        <p:attrNameLst>
                                          <p:attrName>ppt_w</p:attrName>
                                        </p:attrNameLst>
                                      </p:cBhvr>
                                      <p:tavLst>
                                        <p:tav tm="0">
                                          <p:val>
                                            <p:fltVal val="0"/>
                                          </p:val>
                                        </p:tav>
                                        <p:tav tm="100000">
                                          <p:val>
                                            <p:strVal val="#ppt_w"/>
                                          </p:val>
                                        </p:tav>
                                      </p:tavLst>
                                    </p:anim>
                                    <p:anim calcmode="lin" valueType="num">
                                      <p:cBhvr>
                                        <p:cTn id="49" dur="1000" fill="hold"/>
                                        <p:tgtEl>
                                          <p:spTgt spid="17413">
                                            <p:txEl>
                                              <p:pRg st="4" end="4"/>
                                            </p:txEl>
                                          </p:spTgt>
                                        </p:tgtEl>
                                        <p:attrNameLst>
                                          <p:attrName>ppt_h</p:attrName>
                                        </p:attrNameLst>
                                      </p:cBhvr>
                                      <p:tavLst>
                                        <p:tav tm="0">
                                          <p:val>
                                            <p:fltVal val="0"/>
                                          </p:val>
                                        </p:tav>
                                        <p:tav tm="100000">
                                          <p:val>
                                            <p:strVal val="#ppt_h"/>
                                          </p:val>
                                        </p:tav>
                                      </p:tavLst>
                                    </p:anim>
                                    <p:anim calcmode="lin" valueType="num">
                                      <p:cBhvr>
                                        <p:cTn id="50" dur="1000" fill="hold"/>
                                        <p:tgtEl>
                                          <p:spTgt spid="1741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51" dur="1000" fill="hold"/>
                                        <p:tgtEl>
                                          <p:spTgt spid="1741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2" fill="hold">
                      <p:stCondLst>
                        <p:cond delay="indefinite"/>
                      </p:stCondLst>
                      <p:childTnLst>
                        <p:par>
                          <p:cTn id="53" fill="hold">
                            <p:stCondLst>
                              <p:cond delay="0"/>
                            </p:stCondLst>
                            <p:childTnLst>
                              <p:par>
                                <p:cTn id="54" presetID="15" presetClass="entr" presetSubtype="0" fill="hold" grpId="0" nodeType="clickEffect">
                                  <p:stCondLst>
                                    <p:cond delay="0"/>
                                  </p:stCondLst>
                                  <p:childTnLst>
                                    <p:set>
                                      <p:cBhvr>
                                        <p:cTn id="55" dur="1" fill="hold">
                                          <p:stCondLst>
                                            <p:cond delay="0"/>
                                          </p:stCondLst>
                                        </p:cTn>
                                        <p:tgtEl>
                                          <p:spTgt spid="17413">
                                            <p:txEl>
                                              <p:pRg st="5" end="5"/>
                                            </p:txEl>
                                          </p:spTgt>
                                        </p:tgtEl>
                                        <p:attrNameLst>
                                          <p:attrName>style.visibility</p:attrName>
                                        </p:attrNameLst>
                                      </p:cBhvr>
                                      <p:to>
                                        <p:strVal val="visible"/>
                                      </p:to>
                                    </p:set>
                                    <p:anim calcmode="lin" valueType="num">
                                      <p:cBhvr>
                                        <p:cTn id="56" dur="1000" fill="hold"/>
                                        <p:tgtEl>
                                          <p:spTgt spid="17413">
                                            <p:txEl>
                                              <p:pRg st="5" end="5"/>
                                            </p:txEl>
                                          </p:spTgt>
                                        </p:tgtEl>
                                        <p:attrNameLst>
                                          <p:attrName>ppt_w</p:attrName>
                                        </p:attrNameLst>
                                      </p:cBhvr>
                                      <p:tavLst>
                                        <p:tav tm="0">
                                          <p:val>
                                            <p:fltVal val="0"/>
                                          </p:val>
                                        </p:tav>
                                        <p:tav tm="100000">
                                          <p:val>
                                            <p:strVal val="#ppt_w"/>
                                          </p:val>
                                        </p:tav>
                                      </p:tavLst>
                                    </p:anim>
                                    <p:anim calcmode="lin" valueType="num">
                                      <p:cBhvr>
                                        <p:cTn id="57" dur="1000" fill="hold"/>
                                        <p:tgtEl>
                                          <p:spTgt spid="17413">
                                            <p:txEl>
                                              <p:pRg st="5" end="5"/>
                                            </p:txEl>
                                          </p:spTgt>
                                        </p:tgtEl>
                                        <p:attrNameLst>
                                          <p:attrName>ppt_h</p:attrName>
                                        </p:attrNameLst>
                                      </p:cBhvr>
                                      <p:tavLst>
                                        <p:tav tm="0">
                                          <p:val>
                                            <p:fltVal val="0"/>
                                          </p:val>
                                        </p:tav>
                                        <p:tav tm="100000">
                                          <p:val>
                                            <p:strVal val="#ppt_h"/>
                                          </p:val>
                                        </p:tav>
                                      </p:tavLst>
                                    </p:anim>
                                    <p:anim calcmode="lin" valueType="num">
                                      <p:cBhvr>
                                        <p:cTn id="58" dur="1000" fill="hold"/>
                                        <p:tgtEl>
                                          <p:spTgt spid="17413">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17413">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0" fill="hold">
                      <p:stCondLst>
                        <p:cond delay="indefinite"/>
                      </p:stCondLst>
                      <p:childTnLst>
                        <p:par>
                          <p:cTn id="61" fill="hold">
                            <p:stCondLst>
                              <p:cond delay="0"/>
                            </p:stCondLst>
                            <p:childTnLst>
                              <p:par>
                                <p:cTn id="62" presetID="30" presetClass="entr" presetSubtype="0" fill="hold" grpId="0" nodeType="clickEffect">
                                  <p:stCondLst>
                                    <p:cond delay="0"/>
                                  </p:stCondLst>
                                  <p:childTnLst>
                                    <p:set>
                                      <p:cBhvr>
                                        <p:cTn id="63" dur="1" fill="hold">
                                          <p:stCondLst>
                                            <p:cond delay="0"/>
                                          </p:stCondLst>
                                        </p:cTn>
                                        <p:tgtEl>
                                          <p:spTgt spid="17414">
                                            <p:txEl>
                                              <p:pRg st="0" end="0"/>
                                            </p:txEl>
                                          </p:spTgt>
                                        </p:tgtEl>
                                        <p:attrNameLst>
                                          <p:attrName>style.visibility</p:attrName>
                                        </p:attrNameLst>
                                      </p:cBhvr>
                                      <p:to>
                                        <p:strVal val="visible"/>
                                      </p:to>
                                    </p:set>
                                    <p:animEffect transition="in" filter="fade">
                                      <p:cBhvr>
                                        <p:cTn id="64" dur="800" decel="100000"/>
                                        <p:tgtEl>
                                          <p:spTgt spid="17414">
                                            <p:txEl>
                                              <p:pRg st="0" end="0"/>
                                            </p:txEl>
                                          </p:spTgt>
                                        </p:tgtEl>
                                      </p:cBhvr>
                                    </p:animEffect>
                                    <p:anim calcmode="lin" valueType="num">
                                      <p:cBhvr>
                                        <p:cTn id="65" dur="800" decel="100000" fill="hold"/>
                                        <p:tgtEl>
                                          <p:spTgt spid="17414">
                                            <p:txEl>
                                              <p:pRg st="0" end="0"/>
                                            </p:txEl>
                                          </p:spTgt>
                                        </p:tgtEl>
                                        <p:attrNameLst>
                                          <p:attrName>style.rotation</p:attrName>
                                        </p:attrNameLst>
                                      </p:cBhvr>
                                      <p:tavLst>
                                        <p:tav tm="0">
                                          <p:val>
                                            <p:fltVal val="-90"/>
                                          </p:val>
                                        </p:tav>
                                        <p:tav tm="100000">
                                          <p:val>
                                            <p:fltVal val="0"/>
                                          </p:val>
                                        </p:tav>
                                      </p:tavLst>
                                    </p:anim>
                                    <p:anim calcmode="lin" valueType="num">
                                      <p:cBhvr>
                                        <p:cTn id="66" dur="800" decel="100000" fill="hold"/>
                                        <p:tgtEl>
                                          <p:spTgt spid="17414">
                                            <p:txEl>
                                              <p:pRg st="0" end="0"/>
                                            </p:txEl>
                                          </p:spTgt>
                                        </p:tgtEl>
                                        <p:attrNameLst>
                                          <p:attrName>ppt_x</p:attrName>
                                        </p:attrNameLst>
                                      </p:cBhvr>
                                      <p:tavLst>
                                        <p:tav tm="0">
                                          <p:val>
                                            <p:strVal val="#ppt_x+0.4"/>
                                          </p:val>
                                        </p:tav>
                                        <p:tav tm="100000">
                                          <p:val>
                                            <p:strVal val="#ppt_x-0.05"/>
                                          </p:val>
                                        </p:tav>
                                      </p:tavLst>
                                    </p:anim>
                                    <p:anim calcmode="lin" valueType="num">
                                      <p:cBhvr>
                                        <p:cTn id="67" dur="800" decel="100000" fill="hold"/>
                                        <p:tgtEl>
                                          <p:spTgt spid="17414">
                                            <p:txEl>
                                              <p:pRg st="0" end="0"/>
                                            </p:txEl>
                                          </p:spTgt>
                                        </p:tgtEl>
                                        <p:attrNameLst>
                                          <p:attrName>ppt_y</p:attrName>
                                        </p:attrNameLst>
                                      </p:cBhvr>
                                      <p:tavLst>
                                        <p:tav tm="0">
                                          <p:val>
                                            <p:strVal val="#ppt_y-0.4"/>
                                          </p:val>
                                        </p:tav>
                                        <p:tav tm="100000">
                                          <p:val>
                                            <p:strVal val="#ppt_y+0.1"/>
                                          </p:val>
                                        </p:tav>
                                      </p:tavLst>
                                    </p:anim>
                                    <p:anim calcmode="lin" valueType="num">
                                      <p:cBhvr>
                                        <p:cTn id="68" dur="200" accel="100000" fill="hold">
                                          <p:stCondLst>
                                            <p:cond delay="800"/>
                                          </p:stCondLst>
                                        </p:cTn>
                                        <p:tgtEl>
                                          <p:spTgt spid="17414">
                                            <p:txEl>
                                              <p:pRg st="0" end="0"/>
                                            </p:txEl>
                                          </p:spTgt>
                                        </p:tgtEl>
                                        <p:attrNameLst>
                                          <p:attrName>ppt_x</p:attrName>
                                        </p:attrNameLst>
                                      </p:cBhvr>
                                      <p:tavLst>
                                        <p:tav tm="0">
                                          <p:val>
                                            <p:strVal val="#ppt_x-0.05"/>
                                          </p:val>
                                        </p:tav>
                                        <p:tav tm="100000">
                                          <p:val>
                                            <p:strVal val="#ppt_x"/>
                                          </p:val>
                                        </p:tav>
                                      </p:tavLst>
                                    </p:anim>
                                    <p:anim calcmode="lin" valueType="num">
                                      <p:cBhvr>
                                        <p:cTn id="69" dur="200" accel="100000" fill="hold">
                                          <p:stCondLst>
                                            <p:cond delay="800"/>
                                          </p:stCondLst>
                                        </p:cTn>
                                        <p:tgtEl>
                                          <p:spTgt spid="17414">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30" presetClass="entr" presetSubtype="0" fill="hold" grpId="0" nodeType="clickEffect">
                                  <p:stCondLst>
                                    <p:cond delay="0"/>
                                  </p:stCondLst>
                                  <p:childTnLst>
                                    <p:set>
                                      <p:cBhvr>
                                        <p:cTn id="73" dur="1" fill="hold">
                                          <p:stCondLst>
                                            <p:cond delay="0"/>
                                          </p:stCondLst>
                                        </p:cTn>
                                        <p:tgtEl>
                                          <p:spTgt spid="17414">
                                            <p:txEl>
                                              <p:pRg st="1" end="1"/>
                                            </p:txEl>
                                          </p:spTgt>
                                        </p:tgtEl>
                                        <p:attrNameLst>
                                          <p:attrName>style.visibility</p:attrName>
                                        </p:attrNameLst>
                                      </p:cBhvr>
                                      <p:to>
                                        <p:strVal val="visible"/>
                                      </p:to>
                                    </p:set>
                                    <p:animEffect transition="in" filter="fade">
                                      <p:cBhvr>
                                        <p:cTn id="74" dur="800" decel="100000"/>
                                        <p:tgtEl>
                                          <p:spTgt spid="17414">
                                            <p:txEl>
                                              <p:pRg st="1" end="1"/>
                                            </p:txEl>
                                          </p:spTgt>
                                        </p:tgtEl>
                                      </p:cBhvr>
                                    </p:animEffect>
                                    <p:anim calcmode="lin" valueType="num">
                                      <p:cBhvr>
                                        <p:cTn id="75" dur="800" decel="100000" fill="hold"/>
                                        <p:tgtEl>
                                          <p:spTgt spid="17414">
                                            <p:txEl>
                                              <p:pRg st="1" end="1"/>
                                            </p:txEl>
                                          </p:spTgt>
                                        </p:tgtEl>
                                        <p:attrNameLst>
                                          <p:attrName>style.rotation</p:attrName>
                                        </p:attrNameLst>
                                      </p:cBhvr>
                                      <p:tavLst>
                                        <p:tav tm="0">
                                          <p:val>
                                            <p:fltVal val="-90"/>
                                          </p:val>
                                        </p:tav>
                                        <p:tav tm="100000">
                                          <p:val>
                                            <p:fltVal val="0"/>
                                          </p:val>
                                        </p:tav>
                                      </p:tavLst>
                                    </p:anim>
                                    <p:anim calcmode="lin" valueType="num">
                                      <p:cBhvr>
                                        <p:cTn id="76" dur="800" decel="100000" fill="hold"/>
                                        <p:tgtEl>
                                          <p:spTgt spid="17414">
                                            <p:txEl>
                                              <p:pRg st="1" end="1"/>
                                            </p:txEl>
                                          </p:spTgt>
                                        </p:tgtEl>
                                        <p:attrNameLst>
                                          <p:attrName>ppt_x</p:attrName>
                                        </p:attrNameLst>
                                      </p:cBhvr>
                                      <p:tavLst>
                                        <p:tav tm="0">
                                          <p:val>
                                            <p:strVal val="#ppt_x+0.4"/>
                                          </p:val>
                                        </p:tav>
                                        <p:tav tm="100000">
                                          <p:val>
                                            <p:strVal val="#ppt_x-0.05"/>
                                          </p:val>
                                        </p:tav>
                                      </p:tavLst>
                                    </p:anim>
                                    <p:anim calcmode="lin" valueType="num">
                                      <p:cBhvr>
                                        <p:cTn id="77" dur="800" decel="100000" fill="hold"/>
                                        <p:tgtEl>
                                          <p:spTgt spid="17414">
                                            <p:txEl>
                                              <p:pRg st="1" end="1"/>
                                            </p:txEl>
                                          </p:spTgt>
                                        </p:tgtEl>
                                        <p:attrNameLst>
                                          <p:attrName>ppt_y</p:attrName>
                                        </p:attrNameLst>
                                      </p:cBhvr>
                                      <p:tavLst>
                                        <p:tav tm="0">
                                          <p:val>
                                            <p:strVal val="#ppt_y-0.4"/>
                                          </p:val>
                                        </p:tav>
                                        <p:tav tm="100000">
                                          <p:val>
                                            <p:strVal val="#ppt_y+0.1"/>
                                          </p:val>
                                        </p:tav>
                                      </p:tavLst>
                                    </p:anim>
                                    <p:anim calcmode="lin" valueType="num">
                                      <p:cBhvr>
                                        <p:cTn id="78" dur="200" accel="100000" fill="hold">
                                          <p:stCondLst>
                                            <p:cond delay="800"/>
                                          </p:stCondLst>
                                        </p:cTn>
                                        <p:tgtEl>
                                          <p:spTgt spid="17414">
                                            <p:txEl>
                                              <p:pRg st="1" end="1"/>
                                            </p:txEl>
                                          </p:spTgt>
                                        </p:tgtEl>
                                        <p:attrNameLst>
                                          <p:attrName>ppt_x</p:attrName>
                                        </p:attrNameLst>
                                      </p:cBhvr>
                                      <p:tavLst>
                                        <p:tav tm="0">
                                          <p:val>
                                            <p:strVal val="#ppt_x-0.05"/>
                                          </p:val>
                                        </p:tav>
                                        <p:tav tm="100000">
                                          <p:val>
                                            <p:strVal val="#ppt_x"/>
                                          </p:val>
                                        </p:tav>
                                      </p:tavLst>
                                    </p:anim>
                                    <p:anim calcmode="lin" valueType="num">
                                      <p:cBhvr>
                                        <p:cTn id="79" dur="200" accel="100000" fill="hold">
                                          <p:stCondLst>
                                            <p:cond delay="800"/>
                                          </p:stCondLst>
                                        </p:cTn>
                                        <p:tgtEl>
                                          <p:spTgt spid="17414">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30" presetClass="entr" presetSubtype="0" fill="hold" grpId="0" nodeType="clickEffect">
                                  <p:stCondLst>
                                    <p:cond delay="0"/>
                                  </p:stCondLst>
                                  <p:childTnLst>
                                    <p:set>
                                      <p:cBhvr>
                                        <p:cTn id="83" dur="1" fill="hold">
                                          <p:stCondLst>
                                            <p:cond delay="0"/>
                                          </p:stCondLst>
                                        </p:cTn>
                                        <p:tgtEl>
                                          <p:spTgt spid="17414">
                                            <p:txEl>
                                              <p:pRg st="2" end="2"/>
                                            </p:txEl>
                                          </p:spTgt>
                                        </p:tgtEl>
                                        <p:attrNameLst>
                                          <p:attrName>style.visibility</p:attrName>
                                        </p:attrNameLst>
                                      </p:cBhvr>
                                      <p:to>
                                        <p:strVal val="visible"/>
                                      </p:to>
                                    </p:set>
                                    <p:animEffect transition="in" filter="fade">
                                      <p:cBhvr>
                                        <p:cTn id="84" dur="800" decel="100000"/>
                                        <p:tgtEl>
                                          <p:spTgt spid="17414">
                                            <p:txEl>
                                              <p:pRg st="2" end="2"/>
                                            </p:txEl>
                                          </p:spTgt>
                                        </p:tgtEl>
                                      </p:cBhvr>
                                    </p:animEffect>
                                    <p:anim calcmode="lin" valueType="num">
                                      <p:cBhvr>
                                        <p:cTn id="85" dur="800" decel="100000" fill="hold"/>
                                        <p:tgtEl>
                                          <p:spTgt spid="17414">
                                            <p:txEl>
                                              <p:pRg st="2" end="2"/>
                                            </p:txEl>
                                          </p:spTgt>
                                        </p:tgtEl>
                                        <p:attrNameLst>
                                          <p:attrName>style.rotation</p:attrName>
                                        </p:attrNameLst>
                                      </p:cBhvr>
                                      <p:tavLst>
                                        <p:tav tm="0">
                                          <p:val>
                                            <p:fltVal val="-90"/>
                                          </p:val>
                                        </p:tav>
                                        <p:tav tm="100000">
                                          <p:val>
                                            <p:fltVal val="0"/>
                                          </p:val>
                                        </p:tav>
                                      </p:tavLst>
                                    </p:anim>
                                    <p:anim calcmode="lin" valueType="num">
                                      <p:cBhvr>
                                        <p:cTn id="86" dur="800" decel="100000" fill="hold"/>
                                        <p:tgtEl>
                                          <p:spTgt spid="17414">
                                            <p:txEl>
                                              <p:pRg st="2" end="2"/>
                                            </p:txEl>
                                          </p:spTgt>
                                        </p:tgtEl>
                                        <p:attrNameLst>
                                          <p:attrName>ppt_x</p:attrName>
                                        </p:attrNameLst>
                                      </p:cBhvr>
                                      <p:tavLst>
                                        <p:tav tm="0">
                                          <p:val>
                                            <p:strVal val="#ppt_x+0.4"/>
                                          </p:val>
                                        </p:tav>
                                        <p:tav tm="100000">
                                          <p:val>
                                            <p:strVal val="#ppt_x-0.05"/>
                                          </p:val>
                                        </p:tav>
                                      </p:tavLst>
                                    </p:anim>
                                    <p:anim calcmode="lin" valueType="num">
                                      <p:cBhvr>
                                        <p:cTn id="87" dur="800" decel="100000" fill="hold"/>
                                        <p:tgtEl>
                                          <p:spTgt spid="17414">
                                            <p:txEl>
                                              <p:pRg st="2" end="2"/>
                                            </p:txEl>
                                          </p:spTgt>
                                        </p:tgtEl>
                                        <p:attrNameLst>
                                          <p:attrName>ppt_y</p:attrName>
                                        </p:attrNameLst>
                                      </p:cBhvr>
                                      <p:tavLst>
                                        <p:tav tm="0">
                                          <p:val>
                                            <p:strVal val="#ppt_y-0.4"/>
                                          </p:val>
                                        </p:tav>
                                        <p:tav tm="100000">
                                          <p:val>
                                            <p:strVal val="#ppt_y+0.1"/>
                                          </p:val>
                                        </p:tav>
                                      </p:tavLst>
                                    </p:anim>
                                    <p:anim calcmode="lin" valueType="num">
                                      <p:cBhvr>
                                        <p:cTn id="88" dur="200" accel="100000" fill="hold">
                                          <p:stCondLst>
                                            <p:cond delay="800"/>
                                          </p:stCondLst>
                                        </p:cTn>
                                        <p:tgtEl>
                                          <p:spTgt spid="17414">
                                            <p:txEl>
                                              <p:pRg st="2" end="2"/>
                                            </p:txEl>
                                          </p:spTgt>
                                        </p:tgtEl>
                                        <p:attrNameLst>
                                          <p:attrName>ppt_x</p:attrName>
                                        </p:attrNameLst>
                                      </p:cBhvr>
                                      <p:tavLst>
                                        <p:tav tm="0">
                                          <p:val>
                                            <p:strVal val="#ppt_x-0.05"/>
                                          </p:val>
                                        </p:tav>
                                        <p:tav tm="100000">
                                          <p:val>
                                            <p:strVal val="#ppt_x"/>
                                          </p:val>
                                        </p:tav>
                                      </p:tavLst>
                                    </p:anim>
                                    <p:anim calcmode="lin" valueType="num">
                                      <p:cBhvr>
                                        <p:cTn id="89" dur="200" accel="100000" fill="hold">
                                          <p:stCondLst>
                                            <p:cond delay="800"/>
                                          </p:stCondLst>
                                        </p:cTn>
                                        <p:tgtEl>
                                          <p:spTgt spid="17414">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30" presetClass="entr" presetSubtype="0" fill="hold" grpId="0" nodeType="clickEffect">
                                  <p:stCondLst>
                                    <p:cond delay="0"/>
                                  </p:stCondLst>
                                  <p:childTnLst>
                                    <p:set>
                                      <p:cBhvr>
                                        <p:cTn id="93" dur="1" fill="hold">
                                          <p:stCondLst>
                                            <p:cond delay="0"/>
                                          </p:stCondLst>
                                        </p:cTn>
                                        <p:tgtEl>
                                          <p:spTgt spid="17414">
                                            <p:txEl>
                                              <p:pRg st="3" end="3"/>
                                            </p:txEl>
                                          </p:spTgt>
                                        </p:tgtEl>
                                        <p:attrNameLst>
                                          <p:attrName>style.visibility</p:attrName>
                                        </p:attrNameLst>
                                      </p:cBhvr>
                                      <p:to>
                                        <p:strVal val="visible"/>
                                      </p:to>
                                    </p:set>
                                    <p:animEffect transition="in" filter="fade">
                                      <p:cBhvr>
                                        <p:cTn id="94" dur="800" decel="100000"/>
                                        <p:tgtEl>
                                          <p:spTgt spid="17414">
                                            <p:txEl>
                                              <p:pRg st="3" end="3"/>
                                            </p:txEl>
                                          </p:spTgt>
                                        </p:tgtEl>
                                      </p:cBhvr>
                                    </p:animEffect>
                                    <p:anim calcmode="lin" valueType="num">
                                      <p:cBhvr>
                                        <p:cTn id="95" dur="800" decel="100000" fill="hold"/>
                                        <p:tgtEl>
                                          <p:spTgt spid="17414">
                                            <p:txEl>
                                              <p:pRg st="3" end="3"/>
                                            </p:txEl>
                                          </p:spTgt>
                                        </p:tgtEl>
                                        <p:attrNameLst>
                                          <p:attrName>style.rotation</p:attrName>
                                        </p:attrNameLst>
                                      </p:cBhvr>
                                      <p:tavLst>
                                        <p:tav tm="0">
                                          <p:val>
                                            <p:fltVal val="-90"/>
                                          </p:val>
                                        </p:tav>
                                        <p:tav tm="100000">
                                          <p:val>
                                            <p:fltVal val="0"/>
                                          </p:val>
                                        </p:tav>
                                      </p:tavLst>
                                    </p:anim>
                                    <p:anim calcmode="lin" valueType="num">
                                      <p:cBhvr>
                                        <p:cTn id="96" dur="800" decel="100000" fill="hold"/>
                                        <p:tgtEl>
                                          <p:spTgt spid="17414">
                                            <p:txEl>
                                              <p:pRg st="3" end="3"/>
                                            </p:txEl>
                                          </p:spTgt>
                                        </p:tgtEl>
                                        <p:attrNameLst>
                                          <p:attrName>ppt_x</p:attrName>
                                        </p:attrNameLst>
                                      </p:cBhvr>
                                      <p:tavLst>
                                        <p:tav tm="0">
                                          <p:val>
                                            <p:strVal val="#ppt_x+0.4"/>
                                          </p:val>
                                        </p:tav>
                                        <p:tav tm="100000">
                                          <p:val>
                                            <p:strVal val="#ppt_x-0.05"/>
                                          </p:val>
                                        </p:tav>
                                      </p:tavLst>
                                    </p:anim>
                                    <p:anim calcmode="lin" valueType="num">
                                      <p:cBhvr>
                                        <p:cTn id="97" dur="800" decel="100000" fill="hold"/>
                                        <p:tgtEl>
                                          <p:spTgt spid="17414">
                                            <p:txEl>
                                              <p:pRg st="3" end="3"/>
                                            </p:txEl>
                                          </p:spTgt>
                                        </p:tgtEl>
                                        <p:attrNameLst>
                                          <p:attrName>ppt_y</p:attrName>
                                        </p:attrNameLst>
                                      </p:cBhvr>
                                      <p:tavLst>
                                        <p:tav tm="0">
                                          <p:val>
                                            <p:strVal val="#ppt_y-0.4"/>
                                          </p:val>
                                        </p:tav>
                                        <p:tav tm="100000">
                                          <p:val>
                                            <p:strVal val="#ppt_y+0.1"/>
                                          </p:val>
                                        </p:tav>
                                      </p:tavLst>
                                    </p:anim>
                                    <p:anim calcmode="lin" valueType="num">
                                      <p:cBhvr>
                                        <p:cTn id="98" dur="200" accel="100000" fill="hold">
                                          <p:stCondLst>
                                            <p:cond delay="800"/>
                                          </p:stCondLst>
                                        </p:cTn>
                                        <p:tgtEl>
                                          <p:spTgt spid="17414">
                                            <p:txEl>
                                              <p:pRg st="3" end="3"/>
                                            </p:txEl>
                                          </p:spTgt>
                                        </p:tgtEl>
                                        <p:attrNameLst>
                                          <p:attrName>ppt_x</p:attrName>
                                        </p:attrNameLst>
                                      </p:cBhvr>
                                      <p:tavLst>
                                        <p:tav tm="0">
                                          <p:val>
                                            <p:strVal val="#ppt_x-0.05"/>
                                          </p:val>
                                        </p:tav>
                                        <p:tav tm="100000">
                                          <p:val>
                                            <p:strVal val="#ppt_x"/>
                                          </p:val>
                                        </p:tav>
                                      </p:tavLst>
                                    </p:anim>
                                    <p:anim calcmode="lin" valueType="num">
                                      <p:cBhvr>
                                        <p:cTn id="99" dur="200" accel="100000" fill="hold">
                                          <p:stCondLst>
                                            <p:cond delay="800"/>
                                          </p:stCondLst>
                                        </p:cTn>
                                        <p:tgtEl>
                                          <p:spTgt spid="17414">
                                            <p:txEl>
                                              <p:pRg st="3" end="3"/>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P spid="17413" grpId="0" build="p"/>
      <p:bldP spid="17414"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pPr eaLnBrk="1" hangingPunct="1">
              <a:defRPr/>
            </a:pPr>
            <a:r>
              <a:rPr lang="en-US"/>
              <a:t>Activity!</a:t>
            </a:r>
          </a:p>
        </p:txBody>
      </p:sp>
      <p:sp>
        <p:nvSpPr>
          <p:cNvPr id="121859" name="Rectangle 3"/>
          <p:cNvSpPr>
            <a:spLocks noGrp="1" noChangeArrowheads="1"/>
          </p:cNvSpPr>
          <p:nvPr>
            <p:ph type="body" idx="1"/>
          </p:nvPr>
        </p:nvSpPr>
        <p:spPr/>
        <p:txBody>
          <a:bodyPr/>
          <a:lstStyle/>
          <a:p>
            <a:pPr eaLnBrk="1" hangingPunct="1">
              <a:lnSpc>
                <a:spcPct val="90000"/>
              </a:lnSpc>
              <a:defRPr/>
            </a:pPr>
            <a:r>
              <a:rPr lang="en-US" sz="2400"/>
              <a:t>In pairs, Take the Story of Buddha, his quest for enlightenment, the four noble truths, and the noble eightfold path and create a children’s story.</a:t>
            </a:r>
          </a:p>
          <a:p>
            <a:pPr eaLnBrk="1" hangingPunct="1">
              <a:lnSpc>
                <a:spcPct val="90000"/>
              </a:lnSpc>
              <a:defRPr/>
            </a:pPr>
            <a:r>
              <a:rPr lang="en-US" sz="2400"/>
              <a:t>Create at least 5 illustrations (pictures) with your book. These pictures will be of your OWN creation.</a:t>
            </a:r>
          </a:p>
          <a:p>
            <a:pPr eaLnBrk="1" hangingPunct="1">
              <a:lnSpc>
                <a:spcPct val="90000"/>
              </a:lnSpc>
              <a:defRPr/>
            </a:pPr>
            <a:r>
              <a:rPr lang="en-US" sz="2400"/>
              <a:t>Your book should have a cover/title page</a:t>
            </a:r>
          </a:p>
          <a:p>
            <a:pPr eaLnBrk="1" hangingPunct="1">
              <a:lnSpc>
                <a:spcPct val="90000"/>
              </a:lnSpc>
              <a:defRPr/>
            </a:pPr>
            <a:r>
              <a:rPr lang="en-US" sz="2400"/>
              <a:t>Your book should be at least 15 pages long.</a:t>
            </a:r>
          </a:p>
          <a:p>
            <a:pPr eaLnBrk="1" hangingPunct="1">
              <a:lnSpc>
                <a:spcPct val="90000"/>
              </a:lnSpc>
              <a:defRPr/>
            </a:pPr>
            <a:r>
              <a:rPr lang="en-US" sz="2400"/>
              <a:t>Objective: To teach children about Buddha’s life and the importance of following the four nobles truths/eightfold path.</a:t>
            </a:r>
          </a:p>
          <a:p>
            <a:pPr eaLnBrk="1" hangingPunct="1">
              <a:lnSpc>
                <a:spcPct val="90000"/>
              </a:lnSpc>
              <a:defRPr/>
            </a:pPr>
            <a:r>
              <a:rPr lang="en-US" sz="2400"/>
              <a:t>Story can be typed or NEATLY Handwritten</a:t>
            </a:r>
          </a:p>
          <a:p>
            <a:pPr eaLnBrk="1" hangingPunct="1">
              <a:lnSpc>
                <a:spcPct val="90000"/>
              </a:lnSpc>
              <a:defRPr/>
            </a:pPr>
            <a:r>
              <a:rPr lang="en-US" sz="2400"/>
              <a:t>Make sure you proofread. Watch your grammar and spelling!</a:t>
            </a:r>
          </a:p>
          <a:p>
            <a:pPr eaLnBrk="1" hangingPunct="1">
              <a:lnSpc>
                <a:spcPct val="90000"/>
              </a:lnSpc>
              <a:defRPr/>
            </a:pP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1858"/>
                                        </p:tgtEl>
                                        <p:attrNameLst>
                                          <p:attrName>style.visibility</p:attrName>
                                        </p:attrNameLst>
                                      </p:cBhvr>
                                      <p:to>
                                        <p:strVal val="visible"/>
                                      </p:to>
                                    </p:set>
                                    <p:animEffect transition="in" filter="dissolve">
                                      <p:cBhvr>
                                        <p:cTn id="7" dur="500"/>
                                        <p:tgtEl>
                                          <p:spTgt spid="121858"/>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121859">
                                            <p:txEl>
                                              <p:pRg st="0" end="0"/>
                                            </p:txEl>
                                          </p:spTgt>
                                        </p:tgtEl>
                                        <p:attrNameLst>
                                          <p:attrName>style.visibility</p:attrName>
                                        </p:attrNameLst>
                                      </p:cBhvr>
                                      <p:to>
                                        <p:strVal val="visible"/>
                                      </p:to>
                                    </p:set>
                                    <p:anim calcmode="lin" valueType="num">
                                      <p:cBhvr>
                                        <p:cTn id="12" dur="500" fill="hold"/>
                                        <p:tgtEl>
                                          <p:spTgt spid="121859">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121859">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nodeType="clickEffect">
                                  <p:stCondLst>
                                    <p:cond delay="0"/>
                                  </p:stCondLst>
                                  <p:childTnLst>
                                    <p:set>
                                      <p:cBhvr>
                                        <p:cTn id="17" dur="1" fill="hold">
                                          <p:stCondLst>
                                            <p:cond delay="0"/>
                                          </p:stCondLst>
                                        </p:cTn>
                                        <p:tgtEl>
                                          <p:spTgt spid="121859">
                                            <p:txEl>
                                              <p:pRg st="1" end="1"/>
                                            </p:txEl>
                                          </p:spTgt>
                                        </p:tgtEl>
                                        <p:attrNameLst>
                                          <p:attrName>style.visibility</p:attrName>
                                        </p:attrNameLst>
                                      </p:cBhvr>
                                      <p:to>
                                        <p:strVal val="visible"/>
                                      </p:to>
                                    </p:set>
                                    <p:anim calcmode="lin" valueType="num">
                                      <p:cBhvr>
                                        <p:cTn id="18" dur="500" fill="hold"/>
                                        <p:tgtEl>
                                          <p:spTgt spid="121859">
                                            <p:txEl>
                                              <p:pRg st="1" end="1"/>
                                            </p:txEl>
                                          </p:spTgt>
                                        </p:tgtEl>
                                        <p:attrNameLst>
                                          <p:attrName>ppt_w</p:attrName>
                                        </p:attrNameLst>
                                      </p:cBhvr>
                                      <p:tavLst>
                                        <p:tav tm="0">
                                          <p:val>
                                            <p:fltVal val="0"/>
                                          </p:val>
                                        </p:tav>
                                        <p:tav tm="100000">
                                          <p:val>
                                            <p:strVal val="#ppt_w"/>
                                          </p:val>
                                        </p:tav>
                                      </p:tavLst>
                                    </p:anim>
                                    <p:anim calcmode="lin" valueType="num">
                                      <p:cBhvr>
                                        <p:cTn id="19" dur="500" fill="hold"/>
                                        <p:tgtEl>
                                          <p:spTgt spid="121859">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iterate type="lt">
                                    <p:tmPct val="5000"/>
                                  </p:iterate>
                                  <p:childTnLst>
                                    <p:set>
                                      <p:cBhvr>
                                        <p:cTn id="23" dur="1" fill="hold">
                                          <p:stCondLst>
                                            <p:cond delay="0"/>
                                          </p:stCondLst>
                                        </p:cTn>
                                        <p:tgtEl>
                                          <p:spTgt spid="121859">
                                            <p:txEl>
                                              <p:pRg st="2" end="2"/>
                                            </p:txEl>
                                          </p:spTgt>
                                        </p:tgtEl>
                                        <p:attrNameLst>
                                          <p:attrName>style.visibility</p:attrName>
                                        </p:attrNameLst>
                                      </p:cBhvr>
                                      <p:to>
                                        <p:strVal val="visible"/>
                                      </p:to>
                                    </p:set>
                                    <p:anim calcmode="lin" valueType="num">
                                      <p:cBhvr>
                                        <p:cTn id="24" dur="1000" fill="hold"/>
                                        <p:tgtEl>
                                          <p:spTgt spid="121859">
                                            <p:txEl>
                                              <p:pRg st="2" end="2"/>
                                            </p:txEl>
                                          </p:spTgt>
                                        </p:tgtEl>
                                        <p:attrNameLst>
                                          <p:attrName>ppt_w</p:attrName>
                                        </p:attrNameLst>
                                      </p:cBhvr>
                                      <p:tavLst>
                                        <p:tav tm="0">
                                          <p:val>
                                            <p:fltVal val="0"/>
                                          </p:val>
                                        </p:tav>
                                        <p:tav tm="100000">
                                          <p:val>
                                            <p:strVal val="#ppt_w"/>
                                          </p:val>
                                        </p:tav>
                                      </p:tavLst>
                                    </p:anim>
                                    <p:anim calcmode="lin" valueType="num">
                                      <p:cBhvr>
                                        <p:cTn id="25" dur="1000" fill="hold"/>
                                        <p:tgtEl>
                                          <p:spTgt spid="121859">
                                            <p:txEl>
                                              <p:pRg st="2" end="2"/>
                                            </p:txEl>
                                          </p:spTgt>
                                        </p:tgtEl>
                                        <p:attrNameLst>
                                          <p:attrName>ppt_h</p:attrName>
                                        </p:attrNameLst>
                                      </p:cBhvr>
                                      <p:tavLst>
                                        <p:tav tm="0">
                                          <p:val>
                                            <p:fltVal val="0"/>
                                          </p:val>
                                        </p:tav>
                                        <p:tav tm="100000">
                                          <p:val>
                                            <p:strVal val="#ppt_h"/>
                                          </p:val>
                                        </p:tav>
                                      </p:tavLst>
                                    </p:anim>
                                    <p:anim calcmode="lin" valueType="num">
                                      <p:cBhvr>
                                        <p:cTn id="26" dur="1000" fill="hold"/>
                                        <p:tgtEl>
                                          <p:spTgt spid="121859">
                                            <p:txEl>
                                              <p:pRg st="2" end="2"/>
                                            </p:txEl>
                                          </p:spTgt>
                                        </p:tgtEl>
                                        <p:attrNameLst>
                                          <p:attrName>style.rotation</p:attrName>
                                        </p:attrNameLst>
                                      </p:cBhvr>
                                      <p:tavLst>
                                        <p:tav tm="0">
                                          <p:val>
                                            <p:fltVal val="90"/>
                                          </p:val>
                                        </p:tav>
                                        <p:tav tm="100000">
                                          <p:val>
                                            <p:fltVal val="0"/>
                                          </p:val>
                                        </p:tav>
                                      </p:tavLst>
                                    </p:anim>
                                    <p:animEffect transition="in" filter="fade">
                                      <p:cBhvr>
                                        <p:cTn id="27" dur="1000"/>
                                        <p:tgtEl>
                                          <p:spTgt spid="121859">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nodeType="clickEffect">
                                  <p:stCondLst>
                                    <p:cond delay="0"/>
                                  </p:stCondLst>
                                  <p:childTnLst>
                                    <p:set>
                                      <p:cBhvr>
                                        <p:cTn id="31" dur="1" fill="hold">
                                          <p:stCondLst>
                                            <p:cond delay="0"/>
                                          </p:stCondLst>
                                        </p:cTn>
                                        <p:tgtEl>
                                          <p:spTgt spid="121859">
                                            <p:txEl>
                                              <p:pRg st="3" end="3"/>
                                            </p:txEl>
                                          </p:spTgt>
                                        </p:tgtEl>
                                        <p:attrNameLst>
                                          <p:attrName>style.visibility</p:attrName>
                                        </p:attrNameLst>
                                      </p:cBhvr>
                                      <p:to>
                                        <p:strVal val="visible"/>
                                      </p:to>
                                    </p:set>
                                    <p:anim calcmode="lin" valueType="num">
                                      <p:cBhvr>
                                        <p:cTn id="32" dur="500" fill="hold"/>
                                        <p:tgtEl>
                                          <p:spTgt spid="121859">
                                            <p:txEl>
                                              <p:pRg st="3" end="3"/>
                                            </p:txEl>
                                          </p:spTgt>
                                        </p:tgtEl>
                                        <p:attrNameLst>
                                          <p:attrName>ppt_w</p:attrName>
                                        </p:attrNameLst>
                                      </p:cBhvr>
                                      <p:tavLst>
                                        <p:tav tm="0">
                                          <p:val>
                                            <p:fltVal val="0"/>
                                          </p:val>
                                        </p:tav>
                                        <p:tav tm="100000">
                                          <p:val>
                                            <p:strVal val="#ppt_w"/>
                                          </p:val>
                                        </p:tav>
                                      </p:tavLst>
                                    </p:anim>
                                    <p:anim calcmode="lin" valueType="num">
                                      <p:cBhvr>
                                        <p:cTn id="33" dur="500" fill="hold"/>
                                        <p:tgtEl>
                                          <p:spTgt spid="121859">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23" presetClass="entr" presetSubtype="16" fill="hold" nodeType="clickEffect">
                                  <p:stCondLst>
                                    <p:cond delay="0"/>
                                  </p:stCondLst>
                                  <p:childTnLst>
                                    <p:set>
                                      <p:cBhvr>
                                        <p:cTn id="37" dur="1" fill="hold">
                                          <p:stCondLst>
                                            <p:cond delay="0"/>
                                          </p:stCondLst>
                                        </p:cTn>
                                        <p:tgtEl>
                                          <p:spTgt spid="121859">
                                            <p:txEl>
                                              <p:pRg st="4" end="4"/>
                                            </p:txEl>
                                          </p:spTgt>
                                        </p:tgtEl>
                                        <p:attrNameLst>
                                          <p:attrName>style.visibility</p:attrName>
                                        </p:attrNameLst>
                                      </p:cBhvr>
                                      <p:to>
                                        <p:strVal val="visible"/>
                                      </p:to>
                                    </p:set>
                                    <p:anim calcmode="lin" valueType="num">
                                      <p:cBhvr>
                                        <p:cTn id="38" dur="500" fill="hold"/>
                                        <p:tgtEl>
                                          <p:spTgt spid="121859">
                                            <p:txEl>
                                              <p:pRg st="4" end="4"/>
                                            </p:txEl>
                                          </p:spTgt>
                                        </p:tgtEl>
                                        <p:attrNameLst>
                                          <p:attrName>ppt_w</p:attrName>
                                        </p:attrNameLst>
                                      </p:cBhvr>
                                      <p:tavLst>
                                        <p:tav tm="0">
                                          <p:val>
                                            <p:fltVal val="0"/>
                                          </p:val>
                                        </p:tav>
                                        <p:tav tm="100000">
                                          <p:val>
                                            <p:strVal val="#ppt_w"/>
                                          </p:val>
                                        </p:tav>
                                      </p:tavLst>
                                    </p:anim>
                                    <p:anim calcmode="lin" valueType="num">
                                      <p:cBhvr>
                                        <p:cTn id="39" dur="500" fill="hold"/>
                                        <p:tgtEl>
                                          <p:spTgt spid="121859">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23" presetClass="entr" presetSubtype="16" fill="hold" nodeType="clickEffect">
                                  <p:stCondLst>
                                    <p:cond delay="0"/>
                                  </p:stCondLst>
                                  <p:childTnLst>
                                    <p:set>
                                      <p:cBhvr>
                                        <p:cTn id="43" dur="1" fill="hold">
                                          <p:stCondLst>
                                            <p:cond delay="0"/>
                                          </p:stCondLst>
                                        </p:cTn>
                                        <p:tgtEl>
                                          <p:spTgt spid="121859">
                                            <p:txEl>
                                              <p:pRg st="5" end="5"/>
                                            </p:txEl>
                                          </p:spTgt>
                                        </p:tgtEl>
                                        <p:attrNameLst>
                                          <p:attrName>style.visibility</p:attrName>
                                        </p:attrNameLst>
                                      </p:cBhvr>
                                      <p:to>
                                        <p:strVal val="visible"/>
                                      </p:to>
                                    </p:set>
                                    <p:anim calcmode="lin" valueType="num">
                                      <p:cBhvr>
                                        <p:cTn id="44" dur="500" fill="hold"/>
                                        <p:tgtEl>
                                          <p:spTgt spid="121859">
                                            <p:txEl>
                                              <p:pRg st="5" end="5"/>
                                            </p:txEl>
                                          </p:spTgt>
                                        </p:tgtEl>
                                        <p:attrNameLst>
                                          <p:attrName>ppt_w</p:attrName>
                                        </p:attrNameLst>
                                      </p:cBhvr>
                                      <p:tavLst>
                                        <p:tav tm="0">
                                          <p:val>
                                            <p:fltVal val="0"/>
                                          </p:val>
                                        </p:tav>
                                        <p:tav tm="100000">
                                          <p:val>
                                            <p:strVal val="#ppt_w"/>
                                          </p:val>
                                        </p:tav>
                                      </p:tavLst>
                                    </p:anim>
                                    <p:anim calcmode="lin" valueType="num">
                                      <p:cBhvr>
                                        <p:cTn id="45" dur="500" fill="hold"/>
                                        <p:tgtEl>
                                          <p:spTgt spid="121859">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23" presetClass="entr" presetSubtype="16" fill="hold" nodeType="clickEffect">
                                  <p:stCondLst>
                                    <p:cond delay="0"/>
                                  </p:stCondLst>
                                  <p:childTnLst>
                                    <p:set>
                                      <p:cBhvr>
                                        <p:cTn id="49" dur="1" fill="hold">
                                          <p:stCondLst>
                                            <p:cond delay="0"/>
                                          </p:stCondLst>
                                        </p:cTn>
                                        <p:tgtEl>
                                          <p:spTgt spid="121859">
                                            <p:txEl>
                                              <p:pRg st="6" end="6"/>
                                            </p:txEl>
                                          </p:spTgt>
                                        </p:tgtEl>
                                        <p:attrNameLst>
                                          <p:attrName>style.visibility</p:attrName>
                                        </p:attrNameLst>
                                      </p:cBhvr>
                                      <p:to>
                                        <p:strVal val="visible"/>
                                      </p:to>
                                    </p:set>
                                    <p:anim calcmode="lin" valueType="num">
                                      <p:cBhvr>
                                        <p:cTn id="50" dur="500" fill="hold"/>
                                        <p:tgtEl>
                                          <p:spTgt spid="121859">
                                            <p:txEl>
                                              <p:pRg st="6" end="6"/>
                                            </p:txEl>
                                          </p:spTgt>
                                        </p:tgtEl>
                                        <p:attrNameLst>
                                          <p:attrName>ppt_w</p:attrName>
                                        </p:attrNameLst>
                                      </p:cBhvr>
                                      <p:tavLst>
                                        <p:tav tm="0">
                                          <p:val>
                                            <p:fltVal val="0"/>
                                          </p:val>
                                        </p:tav>
                                        <p:tav tm="100000">
                                          <p:val>
                                            <p:strVal val="#ppt_w"/>
                                          </p:val>
                                        </p:tav>
                                      </p:tavLst>
                                    </p:anim>
                                    <p:anim calcmode="lin" valueType="num">
                                      <p:cBhvr>
                                        <p:cTn id="51" dur="500" fill="hold"/>
                                        <p:tgtEl>
                                          <p:spTgt spid="121859">
                                            <p:txEl>
                                              <p:pRg st="6" end="6"/>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Rectangle 4"/>
          <p:cNvSpPr>
            <a:spLocks noGrp="1" noChangeArrowheads="1"/>
          </p:cNvSpPr>
          <p:nvPr>
            <p:ph type="title"/>
          </p:nvPr>
        </p:nvSpPr>
        <p:spPr/>
        <p:txBody>
          <a:bodyPr/>
          <a:lstStyle/>
          <a:p>
            <a:pPr eaLnBrk="1" hangingPunct="1">
              <a:defRPr/>
            </a:pPr>
            <a:r>
              <a:rPr lang="en-US"/>
              <a:t>Spread of Buddhism</a:t>
            </a:r>
          </a:p>
        </p:txBody>
      </p:sp>
      <p:pic>
        <p:nvPicPr>
          <p:cNvPr id="110598" name="Picture 6" descr="map"/>
          <p:cNvPicPr>
            <a:picLocks noChangeAspect="1" noChangeArrowheads="1"/>
          </p:cNvPicPr>
          <p:nvPr/>
        </p:nvPicPr>
        <p:blipFill>
          <a:blip r:embed="rId3"/>
          <a:srcRect/>
          <a:stretch>
            <a:fillRect/>
          </a:stretch>
        </p:blipFill>
        <p:spPr bwMode="auto">
          <a:xfrm>
            <a:off x="1447800" y="1524000"/>
            <a:ext cx="6248400" cy="44513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10596"/>
                                        </p:tgtEl>
                                        <p:attrNameLst>
                                          <p:attrName>style.visibility</p:attrName>
                                        </p:attrNameLst>
                                      </p:cBhvr>
                                      <p:to>
                                        <p:strVal val="visible"/>
                                      </p:to>
                                    </p:set>
                                    <p:anim from="(-#ppt_w/2)" to="(#ppt_x)" calcmode="lin" valueType="num">
                                      <p:cBhvr>
                                        <p:cTn id="7" dur="600" fill="hold">
                                          <p:stCondLst>
                                            <p:cond delay="0"/>
                                          </p:stCondLst>
                                        </p:cTn>
                                        <p:tgtEl>
                                          <p:spTgt spid="110596"/>
                                        </p:tgtEl>
                                        <p:attrNameLst>
                                          <p:attrName>ppt_x</p:attrName>
                                        </p:attrNameLst>
                                      </p:cBhvr>
                                    </p:anim>
                                    <p:anim from="0" to="-1.0" calcmode="lin" valueType="num">
                                      <p:cBhvr>
                                        <p:cTn id="8" dur="200" decel="50000" autoRev="1" fill="hold">
                                          <p:stCondLst>
                                            <p:cond delay="600"/>
                                          </p:stCondLst>
                                        </p:cTn>
                                        <p:tgtEl>
                                          <p:spTgt spid="110596"/>
                                        </p:tgtEl>
                                        <p:attrNameLst>
                                          <p:attrName>xshear</p:attrName>
                                        </p:attrNameLst>
                                      </p:cBhvr>
                                    </p:anim>
                                    <p:animScale>
                                      <p:cBhvr>
                                        <p:cTn id="9" dur="200" decel="100000" autoRev="1" fill="hold">
                                          <p:stCondLst>
                                            <p:cond delay="600"/>
                                          </p:stCondLst>
                                        </p:cTn>
                                        <p:tgtEl>
                                          <p:spTgt spid="110596"/>
                                        </p:tgtEl>
                                      </p:cBhvr>
                                      <p:from x="100000" y="100000"/>
                                      <p:to x="80000" y="100000"/>
                                    </p:animScale>
                                    <p:anim by="(#ppt_h/3+#ppt_w*0.1)" calcmode="lin" valueType="num">
                                      <p:cBhvr additive="sum">
                                        <p:cTn id="10" dur="200" decel="100000" autoRev="1" fill="hold">
                                          <p:stCondLst>
                                            <p:cond delay="600"/>
                                          </p:stCondLst>
                                        </p:cTn>
                                        <p:tgtEl>
                                          <p:spTgt spid="110596"/>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110598"/>
                                        </p:tgtEl>
                                        <p:attrNameLst>
                                          <p:attrName>style.visibility</p:attrName>
                                        </p:attrNameLst>
                                      </p:cBhvr>
                                      <p:to>
                                        <p:strVal val="visible"/>
                                      </p:to>
                                    </p:set>
                                    <p:anim calcmode="lin" valueType="num">
                                      <p:cBhvr>
                                        <p:cTn id="15" dur="500" fill="hold"/>
                                        <p:tgtEl>
                                          <p:spTgt spid="110598"/>
                                        </p:tgtEl>
                                        <p:attrNameLst>
                                          <p:attrName>ppt_w</p:attrName>
                                        </p:attrNameLst>
                                      </p:cBhvr>
                                      <p:tavLst>
                                        <p:tav tm="0">
                                          <p:val>
                                            <p:fltVal val="0"/>
                                          </p:val>
                                        </p:tav>
                                        <p:tav tm="100000">
                                          <p:val>
                                            <p:strVal val="#ppt_w"/>
                                          </p:val>
                                        </p:tav>
                                      </p:tavLst>
                                    </p:anim>
                                    <p:anim calcmode="lin" valueType="num">
                                      <p:cBhvr>
                                        <p:cTn id="16" dur="500" fill="hold"/>
                                        <p:tgtEl>
                                          <p:spTgt spid="11059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Grp="1" noChangeArrowheads="1"/>
          </p:cNvSpPr>
          <p:nvPr>
            <p:ph type="title"/>
          </p:nvPr>
        </p:nvSpPr>
        <p:spPr/>
        <p:txBody>
          <a:bodyPr/>
          <a:lstStyle/>
          <a:p>
            <a:pPr eaLnBrk="1" hangingPunct="1">
              <a:defRPr/>
            </a:pPr>
            <a:r>
              <a:rPr lang="en-US" sz="3200"/>
              <a:t>Buddhists believe that there are 10 qualities that humans have that must be perfected:</a:t>
            </a:r>
          </a:p>
        </p:txBody>
      </p:sp>
      <p:sp>
        <p:nvSpPr>
          <p:cNvPr id="19461" name="Rectangle 5"/>
          <p:cNvSpPr>
            <a:spLocks noGrp="1" noChangeArrowheads="1"/>
          </p:cNvSpPr>
          <p:nvPr>
            <p:ph type="body" sz="half" idx="1"/>
          </p:nvPr>
        </p:nvSpPr>
        <p:spPr/>
        <p:txBody>
          <a:bodyPr/>
          <a:lstStyle/>
          <a:p>
            <a:pPr eaLnBrk="1" hangingPunct="1">
              <a:defRPr/>
            </a:pPr>
            <a:r>
              <a:rPr lang="en-US"/>
              <a:t>Generosity</a:t>
            </a:r>
          </a:p>
          <a:p>
            <a:pPr eaLnBrk="1" hangingPunct="1">
              <a:defRPr/>
            </a:pPr>
            <a:r>
              <a:rPr lang="en-US"/>
              <a:t>Morality</a:t>
            </a:r>
          </a:p>
          <a:p>
            <a:pPr eaLnBrk="1" hangingPunct="1">
              <a:defRPr/>
            </a:pPr>
            <a:r>
              <a:rPr lang="en-US"/>
              <a:t>Renunciation</a:t>
            </a:r>
          </a:p>
          <a:p>
            <a:pPr eaLnBrk="1" hangingPunct="1">
              <a:defRPr/>
            </a:pPr>
            <a:r>
              <a:rPr lang="en-US"/>
              <a:t>Wisdom</a:t>
            </a:r>
          </a:p>
          <a:p>
            <a:pPr eaLnBrk="1" hangingPunct="1">
              <a:defRPr/>
            </a:pPr>
            <a:r>
              <a:rPr lang="en-US"/>
              <a:t>Energy</a:t>
            </a:r>
          </a:p>
          <a:p>
            <a:pPr eaLnBrk="1" hangingPunct="1">
              <a:defRPr/>
            </a:pPr>
            <a:r>
              <a:rPr lang="en-US"/>
              <a:t>Patience</a:t>
            </a:r>
          </a:p>
        </p:txBody>
      </p:sp>
      <p:sp>
        <p:nvSpPr>
          <p:cNvPr id="19462" name="Rectangle 6"/>
          <p:cNvSpPr>
            <a:spLocks noGrp="1" noChangeArrowheads="1"/>
          </p:cNvSpPr>
          <p:nvPr>
            <p:ph type="body" sz="half" idx="2"/>
          </p:nvPr>
        </p:nvSpPr>
        <p:spPr/>
        <p:txBody>
          <a:bodyPr/>
          <a:lstStyle/>
          <a:p>
            <a:pPr eaLnBrk="1" hangingPunct="1">
              <a:defRPr/>
            </a:pPr>
            <a:r>
              <a:rPr lang="en-US"/>
              <a:t>Truthfulness</a:t>
            </a:r>
          </a:p>
          <a:p>
            <a:pPr eaLnBrk="1" hangingPunct="1">
              <a:defRPr/>
            </a:pPr>
            <a:r>
              <a:rPr lang="en-US"/>
              <a:t>Resolution</a:t>
            </a:r>
          </a:p>
          <a:p>
            <a:pPr eaLnBrk="1" hangingPunct="1">
              <a:defRPr/>
            </a:pPr>
            <a:r>
              <a:rPr lang="en-US"/>
              <a:t>Loving-Kindness</a:t>
            </a:r>
          </a:p>
          <a:p>
            <a:pPr eaLnBrk="1" hangingPunct="1">
              <a:defRPr/>
            </a:pPr>
            <a:r>
              <a:rPr lang="en-US"/>
              <a:t>Equanimity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9460"/>
                                        </p:tgtEl>
                                        <p:attrNameLst>
                                          <p:attrName>style.visibility</p:attrName>
                                        </p:attrNameLst>
                                      </p:cBhvr>
                                      <p:to>
                                        <p:strVal val="visible"/>
                                      </p:to>
                                    </p:set>
                                    <p:animEffect transition="in" filter="checkerboard(across)">
                                      <p:cBhvr>
                                        <p:cTn id="7" dur="500"/>
                                        <p:tgtEl>
                                          <p:spTgt spid="1946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9461">
                                            <p:txEl>
                                              <p:pRg st="0" end="0"/>
                                            </p:txEl>
                                          </p:spTgt>
                                        </p:tgtEl>
                                        <p:attrNameLst>
                                          <p:attrName>style.visibility</p:attrName>
                                        </p:attrNameLst>
                                      </p:cBhvr>
                                      <p:to>
                                        <p:strVal val="visible"/>
                                      </p:to>
                                    </p:set>
                                    <p:animEffect transition="in" filter="wipe(down)">
                                      <p:cBhvr>
                                        <p:cTn id="12" dur="500"/>
                                        <p:tgtEl>
                                          <p:spTgt spid="1946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9461">
                                            <p:txEl>
                                              <p:pRg st="1" end="1"/>
                                            </p:txEl>
                                          </p:spTgt>
                                        </p:tgtEl>
                                        <p:attrNameLst>
                                          <p:attrName>style.visibility</p:attrName>
                                        </p:attrNameLst>
                                      </p:cBhvr>
                                      <p:to>
                                        <p:strVal val="visible"/>
                                      </p:to>
                                    </p:set>
                                    <p:animEffect transition="in" filter="wipe(down)">
                                      <p:cBhvr>
                                        <p:cTn id="17" dur="500"/>
                                        <p:tgtEl>
                                          <p:spTgt spid="1946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9461">
                                            <p:txEl>
                                              <p:pRg st="2" end="2"/>
                                            </p:txEl>
                                          </p:spTgt>
                                        </p:tgtEl>
                                        <p:attrNameLst>
                                          <p:attrName>style.visibility</p:attrName>
                                        </p:attrNameLst>
                                      </p:cBhvr>
                                      <p:to>
                                        <p:strVal val="visible"/>
                                      </p:to>
                                    </p:set>
                                    <p:animEffect transition="in" filter="wipe(down)">
                                      <p:cBhvr>
                                        <p:cTn id="22" dur="500"/>
                                        <p:tgtEl>
                                          <p:spTgt spid="1946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9461">
                                            <p:txEl>
                                              <p:pRg st="3" end="3"/>
                                            </p:txEl>
                                          </p:spTgt>
                                        </p:tgtEl>
                                        <p:attrNameLst>
                                          <p:attrName>style.visibility</p:attrName>
                                        </p:attrNameLst>
                                      </p:cBhvr>
                                      <p:to>
                                        <p:strVal val="visible"/>
                                      </p:to>
                                    </p:set>
                                    <p:animEffect transition="in" filter="wipe(down)">
                                      <p:cBhvr>
                                        <p:cTn id="27" dur="500"/>
                                        <p:tgtEl>
                                          <p:spTgt spid="19461">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9461">
                                            <p:txEl>
                                              <p:pRg st="4" end="4"/>
                                            </p:txEl>
                                          </p:spTgt>
                                        </p:tgtEl>
                                        <p:attrNameLst>
                                          <p:attrName>style.visibility</p:attrName>
                                        </p:attrNameLst>
                                      </p:cBhvr>
                                      <p:to>
                                        <p:strVal val="visible"/>
                                      </p:to>
                                    </p:set>
                                    <p:animEffect transition="in" filter="wipe(down)">
                                      <p:cBhvr>
                                        <p:cTn id="32" dur="500"/>
                                        <p:tgtEl>
                                          <p:spTgt spid="19461">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9461">
                                            <p:txEl>
                                              <p:pRg st="5" end="5"/>
                                            </p:txEl>
                                          </p:spTgt>
                                        </p:tgtEl>
                                        <p:attrNameLst>
                                          <p:attrName>style.visibility</p:attrName>
                                        </p:attrNameLst>
                                      </p:cBhvr>
                                      <p:to>
                                        <p:strVal val="visible"/>
                                      </p:to>
                                    </p:set>
                                    <p:animEffect transition="in" filter="wipe(down)">
                                      <p:cBhvr>
                                        <p:cTn id="37" dur="500"/>
                                        <p:tgtEl>
                                          <p:spTgt spid="19461">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grpId="0" nodeType="clickEffect">
                                  <p:stCondLst>
                                    <p:cond delay="0"/>
                                  </p:stCondLst>
                                  <p:iterate type="lt">
                                    <p:tmPct val="10000"/>
                                  </p:iterate>
                                  <p:childTnLst>
                                    <p:set>
                                      <p:cBhvr>
                                        <p:cTn id="41" dur="1" fill="hold">
                                          <p:stCondLst>
                                            <p:cond delay="0"/>
                                          </p:stCondLst>
                                        </p:cTn>
                                        <p:tgtEl>
                                          <p:spTgt spid="19462">
                                            <p:txEl>
                                              <p:pRg st="0" end="0"/>
                                            </p:txEl>
                                          </p:spTgt>
                                        </p:tgtEl>
                                        <p:attrNameLst>
                                          <p:attrName>style.visibility</p:attrName>
                                        </p:attrNameLst>
                                      </p:cBhvr>
                                      <p:to>
                                        <p:strVal val="visible"/>
                                      </p:to>
                                    </p:set>
                                    <p:animEffect transition="in" filter="fade">
                                      <p:cBhvr>
                                        <p:cTn id="42" dur="2000"/>
                                        <p:tgtEl>
                                          <p:spTgt spid="19462">
                                            <p:txEl>
                                              <p:pRg st="0" end="0"/>
                                            </p:txEl>
                                          </p:spTgt>
                                        </p:tgtEl>
                                      </p:cBhvr>
                                    </p:animEffect>
                                    <p:anim calcmode="lin" valueType="num">
                                      <p:cBhvr>
                                        <p:cTn id="43" dur="2000" fill="hold"/>
                                        <p:tgtEl>
                                          <p:spTgt spid="19462">
                                            <p:txEl>
                                              <p:pRg st="0" end="0"/>
                                            </p:txEl>
                                          </p:spTgt>
                                        </p:tgtEl>
                                        <p:attrNameLst>
                                          <p:attrName>ppt_w</p:attrName>
                                        </p:attrNameLst>
                                      </p:cBhvr>
                                      <p:tavLst>
                                        <p:tav tm="0" fmla="#ppt_w*sin(2.5*pi*$)">
                                          <p:val>
                                            <p:fltVal val="0"/>
                                          </p:val>
                                        </p:tav>
                                        <p:tav tm="100000">
                                          <p:val>
                                            <p:fltVal val="1"/>
                                          </p:val>
                                        </p:tav>
                                      </p:tavLst>
                                    </p:anim>
                                    <p:anim calcmode="lin" valueType="num">
                                      <p:cBhvr>
                                        <p:cTn id="44" dur="2000" fill="hold"/>
                                        <p:tgtEl>
                                          <p:spTgt spid="1946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45" presetClass="entr" presetSubtype="0" fill="hold" grpId="0" nodeType="clickEffect">
                                  <p:stCondLst>
                                    <p:cond delay="0"/>
                                  </p:stCondLst>
                                  <p:iterate type="lt">
                                    <p:tmPct val="10000"/>
                                  </p:iterate>
                                  <p:childTnLst>
                                    <p:set>
                                      <p:cBhvr>
                                        <p:cTn id="48" dur="1" fill="hold">
                                          <p:stCondLst>
                                            <p:cond delay="0"/>
                                          </p:stCondLst>
                                        </p:cTn>
                                        <p:tgtEl>
                                          <p:spTgt spid="19462">
                                            <p:txEl>
                                              <p:pRg st="1" end="1"/>
                                            </p:txEl>
                                          </p:spTgt>
                                        </p:tgtEl>
                                        <p:attrNameLst>
                                          <p:attrName>style.visibility</p:attrName>
                                        </p:attrNameLst>
                                      </p:cBhvr>
                                      <p:to>
                                        <p:strVal val="visible"/>
                                      </p:to>
                                    </p:set>
                                    <p:animEffect transition="in" filter="fade">
                                      <p:cBhvr>
                                        <p:cTn id="49" dur="2000"/>
                                        <p:tgtEl>
                                          <p:spTgt spid="19462">
                                            <p:txEl>
                                              <p:pRg st="1" end="1"/>
                                            </p:txEl>
                                          </p:spTgt>
                                        </p:tgtEl>
                                      </p:cBhvr>
                                    </p:animEffect>
                                    <p:anim calcmode="lin" valueType="num">
                                      <p:cBhvr>
                                        <p:cTn id="50" dur="2000" fill="hold"/>
                                        <p:tgtEl>
                                          <p:spTgt spid="19462">
                                            <p:txEl>
                                              <p:pRg st="1" end="1"/>
                                            </p:txEl>
                                          </p:spTgt>
                                        </p:tgtEl>
                                        <p:attrNameLst>
                                          <p:attrName>ppt_w</p:attrName>
                                        </p:attrNameLst>
                                      </p:cBhvr>
                                      <p:tavLst>
                                        <p:tav tm="0" fmla="#ppt_w*sin(2.5*pi*$)">
                                          <p:val>
                                            <p:fltVal val="0"/>
                                          </p:val>
                                        </p:tav>
                                        <p:tav tm="100000">
                                          <p:val>
                                            <p:fltVal val="1"/>
                                          </p:val>
                                        </p:tav>
                                      </p:tavLst>
                                    </p:anim>
                                    <p:anim calcmode="lin" valueType="num">
                                      <p:cBhvr>
                                        <p:cTn id="51" dur="2000" fill="hold"/>
                                        <p:tgtEl>
                                          <p:spTgt spid="19462">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45" presetClass="entr" presetSubtype="0" fill="hold" grpId="0" nodeType="clickEffect">
                                  <p:stCondLst>
                                    <p:cond delay="0"/>
                                  </p:stCondLst>
                                  <p:iterate type="lt">
                                    <p:tmPct val="10000"/>
                                  </p:iterate>
                                  <p:childTnLst>
                                    <p:set>
                                      <p:cBhvr>
                                        <p:cTn id="55" dur="1" fill="hold">
                                          <p:stCondLst>
                                            <p:cond delay="0"/>
                                          </p:stCondLst>
                                        </p:cTn>
                                        <p:tgtEl>
                                          <p:spTgt spid="19462">
                                            <p:txEl>
                                              <p:pRg st="2" end="2"/>
                                            </p:txEl>
                                          </p:spTgt>
                                        </p:tgtEl>
                                        <p:attrNameLst>
                                          <p:attrName>style.visibility</p:attrName>
                                        </p:attrNameLst>
                                      </p:cBhvr>
                                      <p:to>
                                        <p:strVal val="visible"/>
                                      </p:to>
                                    </p:set>
                                    <p:animEffect transition="in" filter="fade">
                                      <p:cBhvr>
                                        <p:cTn id="56" dur="2000"/>
                                        <p:tgtEl>
                                          <p:spTgt spid="19462">
                                            <p:txEl>
                                              <p:pRg st="2" end="2"/>
                                            </p:txEl>
                                          </p:spTgt>
                                        </p:tgtEl>
                                      </p:cBhvr>
                                    </p:animEffect>
                                    <p:anim calcmode="lin" valueType="num">
                                      <p:cBhvr>
                                        <p:cTn id="57" dur="2000" fill="hold"/>
                                        <p:tgtEl>
                                          <p:spTgt spid="19462">
                                            <p:txEl>
                                              <p:pRg st="2" end="2"/>
                                            </p:txEl>
                                          </p:spTgt>
                                        </p:tgtEl>
                                        <p:attrNameLst>
                                          <p:attrName>ppt_w</p:attrName>
                                        </p:attrNameLst>
                                      </p:cBhvr>
                                      <p:tavLst>
                                        <p:tav tm="0" fmla="#ppt_w*sin(2.5*pi*$)">
                                          <p:val>
                                            <p:fltVal val="0"/>
                                          </p:val>
                                        </p:tav>
                                        <p:tav tm="100000">
                                          <p:val>
                                            <p:fltVal val="1"/>
                                          </p:val>
                                        </p:tav>
                                      </p:tavLst>
                                    </p:anim>
                                    <p:anim calcmode="lin" valueType="num">
                                      <p:cBhvr>
                                        <p:cTn id="58" dur="2000" fill="hold"/>
                                        <p:tgtEl>
                                          <p:spTgt spid="19462">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45" presetClass="entr" presetSubtype="0" fill="hold" grpId="0" nodeType="clickEffect">
                                  <p:stCondLst>
                                    <p:cond delay="0"/>
                                  </p:stCondLst>
                                  <p:iterate type="lt">
                                    <p:tmPct val="10000"/>
                                  </p:iterate>
                                  <p:childTnLst>
                                    <p:set>
                                      <p:cBhvr>
                                        <p:cTn id="62" dur="1" fill="hold">
                                          <p:stCondLst>
                                            <p:cond delay="0"/>
                                          </p:stCondLst>
                                        </p:cTn>
                                        <p:tgtEl>
                                          <p:spTgt spid="19462">
                                            <p:txEl>
                                              <p:pRg st="3" end="3"/>
                                            </p:txEl>
                                          </p:spTgt>
                                        </p:tgtEl>
                                        <p:attrNameLst>
                                          <p:attrName>style.visibility</p:attrName>
                                        </p:attrNameLst>
                                      </p:cBhvr>
                                      <p:to>
                                        <p:strVal val="visible"/>
                                      </p:to>
                                    </p:set>
                                    <p:animEffect transition="in" filter="fade">
                                      <p:cBhvr>
                                        <p:cTn id="63" dur="2000"/>
                                        <p:tgtEl>
                                          <p:spTgt spid="19462">
                                            <p:txEl>
                                              <p:pRg st="3" end="3"/>
                                            </p:txEl>
                                          </p:spTgt>
                                        </p:tgtEl>
                                      </p:cBhvr>
                                    </p:animEffect>
                                    <p:anim calcmode="lin" valueType="num">
                                      <p:cBhvr>
                                        <p:cTn id="64" dur="2000" fill="hold"/>
                                        <p:tgtEl>
                                          <p:spTgt spid="19462">
                                            <p:txEl>
                                              <p:pRg st="3" end="3"/>
                                            </p:txEl>
                                          </p:spTgt>
                                        </p:tgtEl>
                                        <p:attrNameLst>
                                          <p:attrName>ppt_w</p:attrName>
                                        </p:attrNameLst>
                                      </p:cBhvr>
                                      <p:tavLst>
                                        <p:tav tm="0" fmla="#ppt_w*sin(2.5*pi*$)">
                                          <p:val>
                                            <p:fltVal val="0"/>
                                          </p:val>
                                        </p:tav>
                                        <p:tav tm="100000">
                                          <p:val>
                                            <p:fltVal val="1"/>
                                          </p:val>
                                        </p:tav>
                                      </p:tavLst>
                                    </p:anim>
                                    <p:anim calcmode="lin" valueType="num">
                                      <p:cBhvr>
                                        <p:cTn id="65" dur="2000" fill="hold"/>
                                        <p:tgtEl>
                                          <p:spTgt spid="19462">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p:bldP spid="19461" grpId="0" build="p"/>
      <p:bldP spid="1946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defRPr/>
            </a:pPr>
            <a:r>
              <a:rPr lang="en-US"/>
              <a:t>The Story of Buddhism</a:t>
            </a:r>
          </a:p>
        </p:txBody>
      </p:sp>
      <p:sp>
        <p:nvSpPr>
          <p:cNvPr id="92164" name="Rectangle 4"/>
          <p:cNvSpPr>
            <a:spLocks noGrp="1" noChangeArrowheads="1"/>
          </p:cNvSpPr>
          <p:nvPr>
            <p:ph type="body" sz="half" idx="1"/>
          </p:nvPr>
        </p:nvSpPr>
        <p:spPr/>
        <p:txBody>
          <a:bodyPr/>
          <a:lstStyle/>
          <a:p>
            <a:pPr eaLnBrk="1" hangingPunct="1">
              <a:defRPr/>
            </a:pPr>
            <a:r>
              <a:rPr lang="en-US"/>
              <a:t>Life of Prince Siddhartha Gautama </a:t>
            </a:r>
          </a:p>
        </p:txBody>
      </p:sp>
      <p:sp>
        <p:nvSpPr>
          <p:cNvPr id="92165" name="Rectangle 5"/>
          <p:cNvSpPr>
            <a:spLocks noGrp="1" noChangeArrowheads="1"/>
          </p:cNvSpPr>
          <p:nvPr>
            <p:ph type="body" sz="half" idx="2"/>
          </p:nvPr>
        </p:nvSpPr>
        <p:spPr/>
        <p:txBody>
          <a:bodyPr/>
          <a:lstStyle/>
          <a:p>
            <a:pPr eaLnBrk="1" hangingPunct="1">
              <a:defRPr/>
            </a:pPr>
            <a:r>
              <a:rPr lang="en-US" sz="2400" b="1"/>
              <a:t>Born the son of a king in 563 BCE in foot-hills of Himalayas (Nepal)</a:t>
            </a:r>
          </a:p>
          <a:p>
            <a:pPr eaLnBrk="1" hangingPunct="1">
              <a:defRPr/>
            </a:pPr>
            <a:r>
              <a:rPr lang="en-US" sz="2400" b="1"/>
              <a:t>Prediction: Ruler of World or Savior of the World </a:t>
            </a:r>
          </a:p>
          <a:p>
            <a:pPr eaLnBrk="1" hangingPunct="1">
              <a:defRPr/>
            </a:pPr>
            <a:r>
              <a:rPr lang="en-US" sz="2400" b="1"/>
              <a:t>Siddhartha’s royal upbringing: sheltered from suffering until his 29th year.</a:t>
            </a:r>
            <a:r>
              <a:rPr lang="en-US" b="1"/>
              <a:t> </a:t>
            </a:r>
          </a:p>
          <a:p>
            <a:pPr eaLnBrk="1" hangingPunct="1">
              <a:defRPr/>
            </a:pPr>
            <a:endParaRPr lang="en-US"/>
          </a:p>
        </p:txBody>
      </p:sp>
      <p:pic>
        <p:nvPicPr>
          <p:cNvPr id="92170" name="Picture 10" descr="siddhartha_gautama-buddha"/>
          <p:cNvPicPr>
            <a:picLocks noChangeAspect="1" noChangeArrowheads="1"/>
          </p:cNvPicPr>
          <p:nvPr/>
        </p:nvPicPr>
        <p:blipFill>
          <a:blip r:embed="rId3"/>
          <a:srcRect/>
          <a:stretch>
            <a:fillRect/>
          </a:stretch>
        </p:blipFill>
        <p:spPr bwMode="auto">
          <a:xfrm>
            <a:off x="381000" y="2743200"/>
            <a:ext cx="3657600" cy="30638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dissolve">
                                      <p:cBhvr>
                                        <p:cTn id="7" dur="500"/>
                                        <p:tgtEl>
                                          <p:spTgt spid="92162"/>
                                        </p:tgtEl>
                                      </p:cBhvr>
                                    </p:animEffect>
                                  </p:childTnLst>
                                </p:cTn>
                              </p:par>
                            </p:childTnLst>
                          </p:cTn>
                        </p:par>
                      </p:childTnLst>
                    </p:cTn>
                  </p:par>
                  <p:par>
                    <p:cTn id="8" fill="hold">
                      <p:stCondLst>
                        <p:cond delay="indefinite"/>
                      </p:stCondLst>
                      <p:childTnLst>
                        <p:par>
                          <p:cTn id="9" fill="hold">
                            <p:stCondLst>
                              <p:cond delay="0"/>
                            </p:stCondLst>
                            <p:childTnLst>
                              <p:par>
                                <p:cTn id="10" presetID="19" presetClass="entr" presetSubtype="10" fill="hold" nodeType="clickEffect">
                                  <p:stCondLst>
                                    <p:cond delay="0"/>
                                  </p:stCondLst>
                                  <p:childTnLst>
                                    <p:set>
                                      <p:cBhvr>
                                        <p:cTn id="11" dur="1" fill="hold">
                                          <p:stCondLst>
                                            <p:cond delay="0"/>
                                          </p:stCondLst>
                                        </p:cTn>
                                        <p:tgtEl>
                                          <p:spTgt spid="92164">
                                            <p:txEl>
                                              <p:pRg st="0" end="0"/>
                                            </p:txEl>
                                          </p:spTgt>
                                        </p:tgtEl>
                                        <p:attrNameLst>
                                          <p:attrName>style.visibility</p:attrName>
                                        </p:attrNameLst>
                                      </p:cBhvr>
                                      <p:to>
                                        <p:strVal val="visible"/>
                                      </p:to>
                                    </p:set>
                                    <p:anim calcmode="lin" valueType="num">
                                      <p:cBhvr>
                                        <p:cTn id="12" dur="5000" fill="hold"/>
                                        <p:tgtEl>
                                          <p:spTgt spid="92164">
                                            <p:txEl>
                                              <p:pRg st="0" end="0"/>
                                            </p:txEl>
                                          </p:spTgt>
                                        </p:tgtEl>
                                        <p:attrNameLst>
                                          <p:attrName>ppt_w</p:attrName>
                                        </p:attrNameLst>
                                      </p:cBhvr>
                                      <p:tavLst>
                                        <p:tav tm="0" fmla="#ppt_w*sin(2.5*pi*$)">
                                          <p:val>
                                            <p:fltVal val="0"/>
                                          </p:val>
                                        </p:tav>
                                        <p:tav tm="100000">
                                          <p:val>
                                            <p:fltVal val="1"/>
                                          </p:val>
                                        </p:tav>
                                      </p:tavLst>
                                    </p:anim>
                                    <p:anim calcmode="lin" valueType="num">
                                      <p:cBhvr>
                                        <p:cTn id="13" dur="5000" fill="hold"/>
                                        <p:tgtEl>
                                          <p:spTgt spid="92164">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92165">
                                            <p:txEl>
                                              <p:pRg st="0" end="0"/>
                                            </p:txEl>
                                          </p:spTgt>
                                        </p:tgtEl>
                                        <p:attrNameLst>
                                          <p:attrName>style.visibility</p:attrName>
                                        </p:attrNameLst>
                                      </p:cBhvr>
                                      <p:to>
                                        <p:strVal val="visible"/>
                                      </p:to>
                                    </p:set>
                                    <p:anim calcmode="lin" valueType="num">
                                      <p:cBhvr>
                                        <p:cTn id="18" dur="500" fill="hold"/>
                                        <p:tgtEl>
                                          <p:spTgt spid="92165">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9216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92165">
                                            <p:txEl>
                                              <p:pRg st="1" end="1"/>
                                            </p:txEl>
                                          </p:spTgt>
                                        </p:tgtEl>
                                        <p:attrNameLst>
                                          <p:attrName>style.visibility</p:attrName>
                                        </p:attrNameLst>
                                      </p:cBhvr>
                                      <p:to>
                                        <p:strVal val="visible"/>
                                      </p:to>
                                    </p:set>
                                    <p:anim calcmode="lin" valueType="num">
                                      <p:cBhvr>
                                        <p:cTn id="24" dur="500" fill="hold"/>
                                        <p:tgtEl>
                                          <p:spTgt spid="92165">
                                            <p:txEl>
                                              <p:pRg st="1" end="1"/>
                                            </p:txEl>
                                          </p:spTgt>
                                        </p:tgtEl>
                                        <p:attrNameLst>
                                          <p:attrName>ppt_w</p:attrName>
                                        </p:attrNameLst>
                                      </p:cBhvr>
                                      <p:tavLst>
                                        <p:tav tm="0">
                                          <p:val>
                                            <p:fltVal val="0"/>
                                          </p:val>
                                        </p:tav>
                                        <p:tav tm="100000">
                                          <p:val>
                                            <p:strVal val="#ppt_w"/>
                                          </p:val>
                                        </p:tav>
                                      </p:tavLst>
                                    </p:anim>
                                    <p:anim calcmode="lin" valueType="num">
                                      <p:cBhvr>
                                        <p:cTn id="25" dur="500" fill="hold"/>
                                        <p:tgtEl>
                                          <p:spTgt spid="9216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grpId="0" nodeType="clickEffect">
                                  <p:stCondLst>
                                    <p:cond delay="0"/>
                                  </p:stCondLst>
                                  <p:childTnLst>
                                    <p:set>
                                      <p:cBhvr>
                                        <p:cTn id="29" dur="1" fill="hold">
                                          <p:stCondLst>
                                            <p:cond delay="0"/>
                                          </p:stCondLst>
                                        </p:cTn>
                                        <p:tgtEl>
                                          <p:spTgt spid="92165">
                                            <p:txEl>
                                              <p:pRg st="2" end="2"/>
                                            </p:txEl>
                                          </p:spTgt>
                                        </p:tgtEl>
                                        <p:attrNameLst>
                                          <p:attrName>style.visibility</p:attrName>
                                        </p:attrNameLst>
                                      </p:cBhvr>
                                      <p:to>
                                        <p:strVal val="visible"/>
                                      </p:to>
                                    </p:set>
                                    <p:anim calcmode="lin" valueType="num">
                                      <p:cBhvr>
                                        <p:cTn id="30" dur="500" fill="hold"/>
                                        <p:tgtEl>
                                          <p:spTgt spid="92165">
                                            <p:txEl>
                                              <p:pRg st="2" end="2"/>
                                            </p:txEl>
                                          </p:spTgt>
                                        </p:tgtEl>
                                        <p:attrNameLst>
                                          <p:attrName>ppt_w</p:attrName>
                                        </p:attrNameLst>
                                      </p:cBhvr>
                                      <p:tavLst>
                                        <p:tav tm="0">
                                          <p:val>
                                            <p:fltVal val="0"/>
                                          </p:val>
                                        </p:tav>
                                        <p:tav tm="100000">
                                          <p:val>
                                            <p:strVal val="#ppt_w"/>
                                          </p:val>
                                        </p:tav>
                                      </p:tavLst>
                                    </p:anim>
                                    <p:anim calcmode="lin" valueType="num">
                                      <p:cBhvr>
                                        <p:cTn id="31" dur="500" fill="hold"/>
                                        <p:tgtEl>
                                          <p:spTgt spid="9216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48" presetClass="entr" presetSubtype="0" accel="50000" fill="hold" nodeType="clickEffect">
                                  <p:stCondLst>
                                    <p:cond delay="0"/>
                                  </p:stCondLst>
                                  <p:childTnLst>
                                    <p:set>
                                      <p:cBhvr>
                                        <p:cTn id="35" dur="1" fill="hold">
                                          <p:stCondLst>
                                            <p:cond delay="0"/>
                                          </p:stCondLst>
                                        </p:cTn>
                                        <p:tgtEl>
                                          <p:spTgt spid="92170"/>
                                        </p:tgtEl>
                                        <p:attrNameLst>
                                          <p:attrName>style.visibility</p:attrName>
                                        </p:attrNameLst>
                                      </p:cBhvr>
                                      <p:to>
                                        <p:strVal val="visible"/>
                                      </p:to>
                                    </p:set>
                                    <p:anim calcmode="lin" valueType="num">
                                      <p:cBhvr>
                                        <p:cTn id="36" dur="1000" fill="hold"/>
                                        <p:tgtEl>
                                          <p:spTgt spid="9217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7" dur="1000" fill="hold"/>
                                        <p:tgtEl>
                                          <p:spTgt spid="92170"/>
                                        </p:tgtEl>
                                        <p:attrNameLst>
                                          <p:attrName>ppt_x</p:attrName>
                                        </p:attrNameLst>
                                      </p:cBhvr>
                                      <p:tavLst>
                                        <p:tav tm="0">
                                          <p:val>
                                            <p:fltVal val="-1"/>
                                          </p:val>
                                        </p:tav>
                                        <p:tav tm="50000">
                                          <p:val>
                                            <p:fltVal val="0.95"/>
                                          </p:val>
                                        </p:tav>
                                        <p:tav tm="100000">
                                          <p:val>
                                            <p:strVal val="#ppt_x"/>
                                          </p:val>
                                        </p:tav>
                                      </p:tavLst>
                                    </p:anim>
                                    <p:anim calcmode="lin" valueType="num">
                                      <p:cBhvr>
                                        <p:cTn id="38" dur="1000" fill="hold"/>
                                        <p:tgtEl>
                                          <p:spTgt spid="92170"/>
                                        </p:tgtEl>
                                        <p:attrNameLst>
                                          <p:attrName>ppt_y</p:attrName>
                                        </p:attrNameLst>
                                      </p:cBhvr>
                                      <p:tavLst>
                                        <p:tav tm="0">
                                          <p:val>
                                            <p:strVal val="#ppt_y"/>
                                          </p:val>
                                        </p:tav>
                                        <p:tav tm="100000">
                                          <p:val>
                                            <p:strVal val="#ppt_y"/>
                                          </p:val>
                                        </p:tav>
                                      </p:tavLst>
                                    </p:anim>
                                    <p:animEffect transition="in" filter="fade">
                                      <p:cBhvr>
                                        <p:cTn id="39" dur="1000"/>
                                        <p:tgtEl>
                                          <p:spTgt spid="92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P spid="9216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8" name="Rectangle 4"/>
          <p:cNvSpPr>
            <a:spLocks noGrp="1" noChangeArrowheads="1"/>
          </p:cNvSpPr>
          <p:nvPr>
            <p:ph type="title"/>
          </p:nvPr>
        </p:nvSpPr>
        <p:spPr/>
        <p:txBody>
          <a:bodyPr/>
          <a:lstStyle/>
          <a:p>
            <a:pPr eaLnBrk="1" hangingPunct="1">
              <a:defRPr/>
            </a:pPr>
            <a:r>
              <a:rPr lang="en-US" sz="3200"/>
              <a:t>Becoming Buddha (the enlightened one)</a:t>
            </a:r>
          </a:p>
        </p:txBody>
      </p:sp>
      <p:sp>
        <p:nvSpPr>
          <p:cNvPr id="98309" name="Rectangle 5"/>
          <p:cNvSpPr>
            <a:spLocks noGrp="1" noChangeArrowheads="1"/>
          </p:cNvSpPr>
          <p:nvPr>
            <p:ph type="body" sz="half" idx="1"/>
          </p:nvPr>
        </p:nvSpPr>
        <p:spPr/>
        <p:txBody>
          <a:bodyPr/>
          <a:lstStyle/>
          <a:p>
            <a:pPr eaLnBrk="1" hangingPunct="1">
              <a:lnSpc>
                <a:spcPct val="90000"/>
              </a:lnSpc>
              <a:defRPr/>
            </a:pPr>
            <a:r>
              <a:rPr lang="en-US" sz="2400" b="1"/>
              <a:t>Leaving the palace, Prince Siddhartha sees four signs: old age, illness, death, and a monk. </a:t>
            </a:r>
          </a:p>
          <a:p>
            <a:pPr eaLnBrk="1" hangingPunct="1">
              <a:lnSpc>
                <a:spcPct val="90000"/>
              </a:lnSpc>
              <a:defRPr/>
            </a:pPr>
            <a:r>
              <a:rPr lang="en-US" sz="2400" b="1"/>
              <a:t>The Prince decides to leave the palace and to find a way beyond suffering. </a:t>
            </a:r>
          </a:p>
          <a:p>
            <a:pPr eaLnBrk="1" hangingPunct="1">
              <a:lnSpc>
                <a:spcPct val="90000"/>
              </a:lnSpc>
              <a:defRPr/>
            </a:pPr>
            <a:r>
              <a:rPr lang="en-US" sz="2400" b="1"/>
              <a:t>For six years he practiced </a:t>
            </a:r>
            <a:r>
              <a:rPr lang="en-US" sz="2400" b="1">
                <a:solidFill>
                  <a:schemeClr val="accent1"/>
                </a:solidFill>
              </a:rPr>
              <a:t>asceticism (renouncing earthly pleasures)</a:t>
            </a:r>
          </a:p>
          <a:p>
            <a:pPr eaLnBrk="1" hangingPunct="1">
              <a:lnSpc>
                <a:spcPct val="90000"/>
              </a:lnSpc>
              <a:defRPr/>
            </a:pPr>
            <a:endParaRPr lang="en-US" sz="2400">
              <a:solidFill>
                <a:schemeClr val="accent1"/>
              </a:solidFill>
            </a:endParaRPr>
          </a:p>
        </p:txBody>
      </p:sp>
      <p:pic>
        <p:nvPicPr>
          <p:cNvPr id="98312" name="Picture 8" descr="391px-Siddhartha_Gautama_meditating">
            <a:hlinkClick r:id="rId3"/>
          </p:cNvPr>
          <p:cNvPicPr>
            <a:picLocks noChangeAspect="1" noChangeArrowheads="1"/>
          </p:cNvPicPr>
          <p:nvPr/>
        </p:nvPicPr>
        <p:blipFill>
          <a:blip r:embed="rId4"/>
          <a:srcRect/>
          <a:stretch>
            <a:fillRect/>
          </a:stretch>
        </p:blipFill>
        <p:spPr bwMode="auto">
          <a:xfrm>
            <a:off x="5410200" y="2362200"/>
            <a:ext cx="2179638" cy="3343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8308"/>
                                        </p:tgtEl>
                                        <p:attrNameLst>
                                          <p:attrName>style.visibility</p:attrName>
                                        </p:attrNameLst>
                                      </p:cBhvr>
                                      <p:to>
                                        <p:strVal val="visible"/>
                                      </p:to>
                                    </p:set>
                                    <p:anim calcmode="lin" valueType="num">
                                      <p:cBhvr>
                                        <p:cTn id="7" dur="500" fill="hold"/>
                                        <p:tgtEl>
                                          <p:spTgt spid="98308"/>
                                        </p:tgtEl>
                                        <p:attrNameLst>
                                          <p:attrName>ppt_w</p:attrName>
                                        </p:attrNameLst>
                                      </p:cBhvr>
                                      <p:tavLst>
                                        <p:tav tm="0">
                                          <p:val>
                                            <p:fltVal val="0"/>
                                          </p:val>
                                        </p:tav>
                                        <p:tav tm="100000">
                                          <p:val>
                                            <p:strVal val="#ppt_w"/>
                                          </p:val>
                                        </p:tav>
                                      </p:tavLst>
                                    </p:anim>
                                    <p:anim calcmode="lin" valueType="num">
                                      <p:cBhvr>
                                        <p:cTn id="8" dur="500" fill="hold"/>
                                        <p:tgtEl>
                                          <p:spTgt spid="9830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8309">
                                            <p:txEl>
                                              <p:pRg st="0" end="0"/>
                                            </p:txEl>
                                          </p:spTgt>
                                        </p:tgtEl>
                                        <p:attrNameLst>
                                          <p:attrName>style.visibility</p:attrName>
                                        </p:attrNameLst>
                                      </p:cBhvr>
                                      <p:to>
                                        <p:strVal val="visible"/>
                                      </p:to>
                                    </p:set>
                                    <p:anim calcmode="lin" valueType="num">
                                      <p:cBhvr>
                                        <p:cTn id="13" dur="500" fill="hold"/>
                                        <p:tgtEl>
                                          <p:spTgt spid="98309">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98309">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8309">
                                            <p:txEl>
                                              <p:pRg st="1" end="1"/>
                                            </p:txEl>
                                          </p:spTgt>
                                        </p:tgtEl>
                                        <p:attrNameLst>
                                          <p:attrName>style.visibility</p:attrName>
                                        </p:attrNameLst>
                                      </p:cBhvr>
                                      <p:to>
                                        <p:strVal val="visible"/>
                                      </p:to>
                                    </p:set>
                                    <p:anim calcmode="lin" valueType="num">
                                      <p:cBhvr>
                                        <p:cTn id="19" dur="500" fill="hold"/>
                                        <p:tgtEl>
                                          <p:spTgt spid="98309">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98309">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98309">
                                            <p:txEl>
                                              <p:pRg st="2" end="2"/>
                                            </p:txEl>
                                          </p:spTgt>
                                        </p:tgtEl>
                                        <p:attrNameLst>
                                          <p:attrName>style.visibility</p:attrName>
                                        </p:attrNameLst>
                                      </p:cBhvr>
                                      <p:to>
                                        <p:strVal val="visible"/>
                                      </p:to>
                                    </p:set>
                                    <p:anim calcmode="lin" valueType="num">
                                      <p:cBhvr>
                                        <p:cTn id="25" dur="500" fill="hold"/>
                                        <p:tgtEl>
                                          <p:spTgt spid="98309">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98309">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9" presetClass="entr" presetSubtype="10" fill="hold" nodeType="clickEffect">
                                  <p:stCondLst>
                                    <p:cond delay="0"/>
                                  </p:stCondLst>
                                  <p:childTnLst>
                                    <p:set>
                                      <p:cBhvr>
                                        <p:cTn id="30" dur="1" fill="hold">
                                          <p:stCondLst>
                                            <p:cond delay="0"/>
                                          </p:stCondLst>
                                        </p:cTn>
                                        <p:tgtEl>
                                          <p:spTgt spid="98312"/>
                                        </p:tgtEl>
                                        <p:attrNameLst>
                                          <p:attrName>style.visibility</p:attrName>
                                        </p:attrNameLst>
                                      </p:cBhvr>
                                      <p:to>
                                        <p:strVal val="visible"/>
                                      </p:to>
                                    </p:set>
                                    <p:anim calcmode="lin" valueType="num">
                                      <p:cBhvr>
                                        <p:cTn id="31" dur="5000" fill="hold"/>
                                        <p:tgtEl>
                                          <p:spTgt spid="98312"/>
                                        </p:tgtEl>
                                        <p:attrNameLst>
                                          <p:attrName>ppt_w</p:attrName>
                                        </p:attrNameLst>
                                      </p:cBhvr>
                                      <p:tavLst>
                                        <p:tav tm="0" fmla="#ppt_w*sin(2.5*pi*$)">
                                          <p:val>
                                            <p:fltVal val="0"/>
                                          </p:val>
                                        </p:tav>
                                        <p:tav tm="100000">
                                          <p:val>
                                            <p:fltVal val="1"/>
                                          </p:val>
                                        </p:tav>
                                      </p:tavLst>
                                    </p:anim>
                                    <p:anim calcmode="lin" valueType="num">
                                      <p:cBhvr>
                                        <p:cTn id="32" dur="5000" fill="hold"/>
                                        <p:tgtEl>
                                          <p:spTgt spid="983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8" grpId="0"/>
      <p:bldP spid="9830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hangingPunct="1">
              <a:defRPr/>
            </a:pPr>
            <a:r>
              <a:rPr lang="en-US"/>
              <a:t>Becoming Buddha</a:t>
            </a:r>
          </a:p>
        </p:txBody>
      </p:sp>
      <p:sp>
        <p:nvSpPr>
          <p:cNvPr id="101380" name="Rectangle 4"/>
          <p:cNvSpPr>
            <a:spLocks noGrp="1" noChangeArrowheads="1"/>
          </p:cNvSpPr>
          <p:nvPr>
            <p:ph type="body" sz="half" idx="1"/>
          </p:nvPr>
        </p:nvSpPr>
        <p:spPr/>
        <p:txBody>
          <a:bodyPr/>
          <a:lstStyle/>
          <a:p>
            <a:pPr eaLnBrk="1" hangingPunct="1">
              <a:lnSpc>
                <a:spcPct val="90000"/>
              </a:lnSpc>
              <a:defRPr/>
            </a:pPr>
            <a:r>
              <a:rPr lang="en-US" sz="2400" b="1"/>
              <a:t>Discovery of the Middle Way </a:t>
            </a:r>
          </a:p>
          <a:p>
            <a:pPr eaLnBrk="1" hangingPunct="1">
              <a:lnSpc>
                <a:spcPct val="90000"/>
              </a:lnSpc>
              <a:defRPr/>
            </a:pPr>
            <a:r>
              <a:rPr lang="en-US" sz="2400" b="1"/>
              <a:t>Meditation under the Bodhi Tree on the full moon of May </a:t>
            </a:r>
          </a:p>
          <a:p>
            <a:pPr eaLnBrk="1" hangingPunct="1">
              <a:lnSpc>
                <a:spcPct val="90000"/>
              </a:lnSpc>
              <a:defRPr/>
            </a:pPr>
            <a:r>
              <a:rPr lang="en-US" sz="2400" b="1"/>
              <a:t>In spite of attacks by </a:t>
            </a:r>
            <a:r>
              <a:rPr lang="en-US" sz="2400" b="1">
                <a:solidFill>
                  <a:schemeClr val="tx2"/>
                </a:solidFill>
              </a:rPr>
              <a:t>Lord Mara</a:t>
            </a:r>
            <a:r>
              <a:rPr lang="en-US" sz="2400" b="1"/>
              <a:t>, the god of desire, Siddhartha breaks through to </a:t>
            </a:r>
            <a:r>
              <a:rPr lang="en-US" sz="2400" b="1">
                <a:solidFill>
                  <a:schemeClr val="tx2"/>
                </a:solidFill>
              </a:rPr>
              <a:t>nirvana</a:t>
            </a:r>
            <a:r>
              <a:rPr lang="en-US" sz="2400" b="1"/>
              <a:t>. The earth is his witness.</a:t>
            </a:r>
          </a:p>
          <a:p>
            <a:pPr eaLnBrk="1" hangingPunct="1">
              <a:lnSpc>
                <a:spcPct val="90000"/>
              </a:lnSpc>
              <a:defRPr/>
            </a:pPr>
            <a:r>
              <a:rPr lang="en-US" sz="2400" b="1">
                <a:solidFill>
                  <a:schemeClr val="tx2"/>
                </a:solidFill>
              </a:rPr>
              <a:t>“The Enlightened One”</a:t>
            </a:r>
          </a:p>
        </p:txBody>
      </p:sp>
      <p:pic>
        <p:nvPicPr>
          <p:cNvPr id="101383" name="Picture 7" descr="Buddha2"/>
          <p:cNvPicPr>
            <a:picLocks noChangeAspect="1" noChangeArrowheads="1"/>
          </p:cNvPicPr>
          <p:nvPr/>
        </p:nvPicPr>
        <p:blipFill>
          <a:blip r:embed="rId3"/>
          <a:srcRect/>
          <a:stretch>
            <a:fillRect/>
          </a:stretch>
        </p:blipFill>
        <p:spPr bwMode="auto">
          <a:xfrm>
            <a:off x="5029200" y="2236788"/>
            <a:ext cx="3733800" cy="24780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101378"/>
                                        </p:tgtEl>
                                        <p:attrNameLst>
                                          <p:attrName>style.visibility</p:attrName>
                                        </p:attrNameLst>
                                      </p:cBhvr>
                                      <p:to>
                                        <p:strVal val="visible"/>
                                      </p:to>
                                    </p:set>
                                    <p:anim calcmode="lin" valueType="num">
                                      <p:cBhvr>
                                        <p:cTn id="7" dur="1000" fill="hold"/>
                                        <p:tgtEl>
                                          <p:spTgt spid="101378"/>
                                        </p:tgtEl>
                                        <p:attrNameLst>
                                          <p:attrName>ppt_w</p:attrName>
                                        </p:attrNameLst>
                                      </p:cBhvr>
                                      <p:tavLst>
                                        <p:tav tm="0">
                                          <p:val>
                                            <p:fltVal val="0"/>
                                          </p:val>
                                        </p:tav>
                                        <p:tav tm="100000">
                                          <p:val>
                                            <p:strVal val="#ppt_w"/>
                                          </p:val>
                                        </p:tav>
                                      </p:tavLst>
                                    </p:anim>
                                    <p:anim calcmode="lin" valueType="num">
                                      <p:cBhvr>
                                        <p:cTn id="8" dur="1000" fill="hold"/>
                                        <p:tgtEl>
                                          <p:spTgt spid="101378"/>
                                        </p:tgtEl>
                                        <p:attrNameLst>
                                          <p:attrName>ppt_h</p:attrName>
                                        </p:attrNameLst>
                                      </p:cBhvr>
                                      <p:tavLst>
                                        <p:tav tm="0">
                                          <p:val>
                                            <p:fltVal val="0"/>
                                          </p:val>
                                        </p:tav>
                                        <p:tav tm="100000">
                                          <p:val>
                                            <p:strVal val="#ppt_h"/>
                                          </p:val>
                                        </p:tav>
                                      </p:tavLst>
                                    </p:anim>
                                    <p:anim calcmode="lin" valueType="num">
                                      <p:cBhvr>
                                        <p:cTn id="9" dur="1000" fill="hold"/>
                                        <p:tgtEl>
                                          <p:spTgt spid="101378"/>
                                        </p:tgtEl>
                                        <p:attrNameLst>
                                          <p:attrName>style.rotation</p:attrName>
                                        </p:attrNameLst>
                                      </p:cBhvr>
                                      <p:tavLst>
                                        <p:tav tm="0">
                                          <p:val>
                                            <p:fltVal val="90"/>
                                          </p:val>
                                        </p:tav>
                                        <p:tav tm="100000">
                                          <p:val>
                                            <p:fltVal val="0"/>
                                          </p:val>
                                        </p:tav>
                                      </p:tavLst>
                                    </p:anim>
                                    <p:animEffect transition="in" filter="fade">
                                      <p:cBhvr>
                                        <p:cTn id="10" dur="1000"/>
                                        <p:tgtEl>
                                          <p:spTgt spid="10137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01380">
                                            <p:txEl>
                                              <p:pRg st="0" end="0"/>
                                            </p:txEl>
                                          </p:spTgt>
                                        </p:tgtEl>
                                        <p:attrNameLst>
                                          <p:attrName>style.visibility</p:attrName>
                                        </p:attrNameLst>
                                      </p:cBhvr>
                                      <p:to>
                                        <p:strVal val="visible"/>
                                      </p:to>
                                    </p:set>
                                    <p:animEffect transition="in" filter="wipe(down)">
                                      <p:cBhvr>
                                        <p:cTn id="15" dur="500"/>
                                        <p:tgtEl>
                                          <p:spTgt spid="101380">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01380">
                                            <p:txEl>
                                              <p:pRg st="1" end="1"/>
                                            </p:txEl>
                                          </p:spTgt>
                                        </p:tgtEl>
                                        <p:attrNameLst>
                                          <p:attrName>style.visibility</p:attrName>
                                        </p:attrNameLst>
                                      </p:cBhvr>
                                      <p:to>
                                        <p:strVal val="visible"/>
                                      </p:to>
                                    </p:set>
                                    <p:animEffect transition="in" filter="wipe(down)">
                                      <p:cBhvr>
                                        <p:cTn id="20" dur="500"/>
                                        <p:tgtEl>
                                          <p:spTgt spid="101380">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01380">
                                            <p:txEl>
                                              <p:pRg st="2" end="2"/>
                                            </p:txEl>
                                          </p:spTgt>
                                        </p:tgtEl>
                                        <p:attrNameLst>
                                          <p:attrName>style.visibility</p:attrName>
                                        </p:attrNameLst>
                                      </p:cBhvr>
                                      <p:to>
                                        <p:strVal val="visible"/>
                                      </p:to>
                                    </p:set>
                                    <p:animEffect transition="in" filter="wipe(down)">
                                      <p:cBhvr>
                                        <p:cTn id="25" dur="500"/>
                                        <p:tgtEl>
                                          <p:spTgt spid="101380">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01380">
                                            <p:txEl>
                                              <p:pRg st="3" end="3"/>
                                            </p:txEl>
                                          </p:spTgt>
                                        </p:tgtEl>
                                        <p:attrNameLst>
                                          <p:attrName>style.visibility</p:attrName>
                                        </p:attrNameLst>
                                      </p:cBhvr>
                                      <p:to>
                                        <p:strVal val="visible"/>
                                      </p:to>
                                    </p:set>
                                    <p:animEffect transition="in" filter="wipe(down)">
                                      <p:cBhvr>
                                        <p:cTn id="30" dur="500"/>
                                        <p:tgtEl>
                                          <p:spTgt spid="101380">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4" presetClass="entr" presetSubtype="0" accel="100000" fill="hold" nodeType="clickEffect">
                                  <p:stCondLst>
                                    <p:cond delay="0"/>
                                  </p:stCondLst>
                                  <p:childTnLst>
                                    <p:set>
                                      <p:cBhvr>
                                        <p:cTn id="34" dur="1" fill="hold">
                                          <p:stCondLst>
                                            <p:cond delay="0"/>
                                          </p:stCondLst>
                                        </p:cTn>
                                        <p:tgtEl>
                                          <p:spTgt spid="101383"/>
                                        </p:tgtEl>
                                        <p:attrNameLst>
                                          <p:attrName>style.visibility</p:attrName>
                                        </p:attrNameLst>
                                      </p:cBhvr>
                                      <p:to>
                                        <p:strVal val="visible"/>
                                      </p:to>
                                    </p:set>
                                    <p:anim calcmode="lin" valueType="num">
                                      <p:cBhvr>
                                        <p:cTn id="35" dur="500" fill="hold"/>
                                        <p:tgtEl>
                                          <p:spTgt spid="101383"/>
                                        </p:tgtEl>
                                        <p:attrNameLst>
                                          <p:attrName>ppt_w</p:attrName>
                                        </p:attrNameLst>
                                      </p:cBhvr>
                                      <p:tavLst>
                                        <p:tav tm="0">
                                          <p:val>
                                            <p:strVal val="#ppt_w*0.05"/>
                                          </p:val>
                                        </p:tav>
                                        <p:tav tm="100000">
                                          <p:val>
                                            <p:strVal val="#ppt_w"/>
                                          </p:val>
                                        </p:tav>
                                      </p:tavLst>
                                    </p:anim>
                                    <p:anim calcmode="lin" valueType="num">
                                      <p:cBhvr>
                                        <p:cTn id="36" dur="500" fill="hold"/>
                                        <p:tgtEl>
                                          <p:spTgt spid="101383"/>
                                        </p:tgtEl>
                                        <p:attrNameLst>
                                          <p:attrName>ppt_h</p:attrName>
                                        </p:attrNameLst>
                                      </p:cBhvr>
                                      <p:tavLst>
                                        <p:tav tm="0">
                                          <p:val>
                                            <p:strVal val="#ppt_h"/>
                                          </p:val>
                                        </p:tav>
                                        <p:tav tm="100000">
                                          <p:val>
                                            <p:strVal val="#ppt_h"/>
                                          </p:val>
                                        </p:tav>
                                      </p:tavLst>
                                    </p:anim>
                                    <p:anim calcmode="lin" valueType="num">
                                      <p:cBhvr>
                                        <p:cTn id="37" dur="500" fill="hold"/>
                                        <p:tgtEl>
                                          <p:spTgt spid="101383"/>
                                        </p:tgtEl>
                                        <p:attrNameLst>
                                          <p:attrName>ppt_x</p:attrName>
                                        </p:attrNameLst>
                                      </p:cBhvr>
                                      <p:tavLst>
                                        <p:tav tm="0">
                                          <p:val>
                                            <p:strVal val="#ppt_x-.2"/>
                                          </p:val>
                                        </p:tav>
                                        <p:tav tm="100000">
                                          <p:val>
                                            <p:strVal val="#ppt_x"/>
                                          </p:val>
                                        </p:tav>
                                      </p:tavLst>
                                    </p:anim>
                                    <p:anim calcmode="lin" valueType="num">
                                      <p:cBhvr>
                                        <p:cTn id="38" dur="500" fill="hold"/>
                                        <p:tgtEl>
                                          <p:spTgt spid="101383"/>
                                        </p:tgtEl>
                                        <p:attrNameLst>
                                          <p:attrName>ppt_y</p:attrName>
                                        </p:attrNameLst>
                                      </p:cBhvr>
                                      <p:tavLst>
                                        <p:tav tm="0">
                                          <p:val>
                                            <p:strVal val="#ppt_y"/>
                                          </p:val>
                                        </p:tav>
                                        <p:tav tm="100000">
                                          <p:val>
                                            <p:strVal val="#ppt_y"/>
                                          </p:val>
                                        </p:tav>
                                      </p:tavLst>
                                    </p:anim>
                                    <p:animEffect transition="in" filter="fade">
                                      <p:cBhvr>
                                        <p:cTn id="39" dur="500"/>
                                        <p:tgtEl>
                                          <p:spTgt spid="1013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P spid="10138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a:t>The Four Noble Truths</a:t>
            </a:r>
          </a:p>
        </p:txBody>
      </p:sp>
      <p:sp>
        <p:nvSpPr>
          <p:cNvPr id="11267" name="Rectangle 3"/>
          <p:cNvSpPr>
            <a:spLocks noGrp="1" noChangeArrowheads="1"/>
          </p:cNvSpPr>
          <p:nvPr>
            <p:ph type="body" idx="1"/>
          </p:nvPr>
        </p:nvSpPr>
        <p:spPr>
          <a:xfrm>
            <a:off x="457200" y="1600200"/>
            <a:ext cx="8305800" cy="4800600"/>
          </a:xfrm>
        </p:spPr>
        <p:txBody>
          <a:bodyPr/>
          <a:lstStyle/>
          <a:p>
            <a:pPr eaLnBrk="1" hangingPunct="1">
              <a:defRPr/>
            </a:pPr>
            <a:r>
              <a:rPr lang="en-US" sz="2400" b="1">
                <a:solidFill>
                  <a:schemeClr val="tx2"/>
                </a:solidFill>
                <a:effectLst/>
              </a:rPr>
              <a:t>Suffering Exists</a:t>
            </a:r>
            <a:r>
              <a:rPr lang="en-US" sz="2400">
                <a:effectLst/>
              </a:rPr>
              <a:t> Humans are pre-occupied with self-centeredness. This leads to pain, misery, sorrow, and unfulfillment.</a:t>
            </a:r>
          </a:p>
          <a:p>
            <a:pPr eaLnBrk="1" hangingPunct="1">
              <a:defRPr/>
            </a:pPr>
            <a:r>
              <a:rPr lang="en-US" sz="2400" b="1">
                <a:solidFill>
                  <a:schemeClr val="tx2"/>
                </a:solidFill>
                <a:effectLst/>
              </a:rPr>
              <a:t>Desire Causes Suffering</a:t>
            </a:r>
            <a:r>
              <a:rPr lang="en-US" sz="2400">
                <a:effectLst/>
              </a:rPr>
              <a:t>  We suffer because our ego dupes us into believing that we need that which is not permanent </a:t>
            </a:r>
          </a:p>
          <a:p>
            <a:pPr eaLnBrk="1" hangingPunct="1">
              <a:defRPr/>
            </a:pPr>
            <a:r>
              <a:rPr lang="en-US" sz="2400" b="1">
                <a:solidFill>
                  <a:schemeClr val="tx2"/>
                </a:solidFill>
                <a:effectLst/>
              </a:rPr>
              <a:t>Ending of Desire Brings the end to Suffering</a:t>
            </a:r>
            <a:r>
              <a:rPr lang="en-US" sz="2400">
                <a:effectLst/>
              </a:rPr>
              <a:t>  One must see things as they really are, not simply as they are for ourselves.  We need a universal compassion toward all living creatures.  This is not a belief, it is an action.</a:t>
            </a:r>
          </a:p>
          <a:p>
            <a:pPr eaLnBrk="1" hangingPunct="1">
              <a:defRPr/>
            </a:pPr>
            <a:r>
              <a:rPr lang="en-US" sz="2400" b="1">
                <a:solidFill>
                  <a:schemeClr val="tx2"/>
                </a:solidFill>
                <a:effectLst/>
              </a:rPr>
              <a:t>Ending of Desire Is Found Through the Eightfold Path</a:t>
            </a:r>
            <a:r>
              <a:rPr lang="en-US" sz="2400">
                <a:solidFill>
                  <a:schemeClr val="tx2"/>
                </a:solidFill>
                <a:effectLst/>
              </a:rPr>
              <a:t>:</a:t>
            </a:r>
            <a:r>
              <a:rPr lang="en-US" sz="2400">
                <a:effectLst/>
              </a:rPr>
              <a:t>  The observance of the truths of the Eightfold Path is at the heart of the Buddhist life.</a:t>
            </a:r>
          </a:p>
          <a:p>
            <a:pPr eaLnBrk="1" hangingPunct="1">
              <a:buFont typeface="Wingdings" pitchFamily="2" charset="2"/>
              <a:buNone/>
              <a:defRPr/>
            </a:pP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checkerboard(across)">
                                      <p:cBhvr>
                                        <p:cTn id="7" dur="500"/>
                                        <p:tgtEl>
                                          <p:spTgt spid="11266"/>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Effect transition="in" filter="fade">
                                      <p:cBhvr>
                                        <p:cTn id="12" dur="2000"/>
                                        <p:tgtEl>
                                          <p:spTgt spid="11267">
                                            <p:txEl>
                                              <p:pRg st="0" end="0"/>
                                            </p:txEl>
                                          </p:spTgt>
                                        </p:tgtEl>
                                      </p:cBhvr>
                                    </p:animEffect>
                                    <p:anim calcmode="lin" valueType="num">
                                      <p:cBhvr>
                                        <p:cTn id="13" dur="2000" fill="hold"/>
                                        <p:tgtEl>
                                          <p:spTgt spid="11267">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11267">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11267">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grpId="0" nodeType="clickEffect">
                                  <p:stCondLst>
                                    <p:cond delay="0"/>
                                  </p:stCondLst>
                                  <p:childTnLst>
                                    <p:set>
                                      <p:cBhvr>
                                        <p:cTn id="19" dur="1" fill="hold">
                                          <p:stCondLst>
                                            <p:cond delay="0"/>
                                          </p:stCondLst>
                                        </p:cTn>
                                        <p:tgtEl>
                                          <p:spTgt spid="11267">
                                            <p:txEl>
                                              <p:pRg st="1" end="1"/>
                                            </p:txEl>
                                          </p:spTgt>
                                        </p:tgtEl>
                                        <p:attrNameLst>
                                          <p:attrName>style.visibility</p:attrName>
                                        </p:attrNameLst>
                                      </p:cBhvr>
                                      <p:to>
                                        <p:strVal val="visible"/>
                                      </p:to>
                                    </p:set>
                                    <p:animEffect transition="in" filter="fade">
                                      <p:cBhvr>
                                        <p:cTn id="20" dur="2000"/>
                                        <p:tgtEl>
                                          <p:spTgt spid="11267">
                                            <p:txEl>
                                              <p:pRg st="1" end="1"/>
                                            </p:txEl>
                                          </p:spTgt>
                                        </p:tgtEl>
                                      </p:cBhvr>
                                    </p:animEffect>
                                    <p:anim calcmode="lin" valueType="num">
                                      <p:cBhvr>
                                        <p:cTn id="21" dur="2000" fill="hold"/>
                                        <p:tgtEl>
                                          <p:spTgt spid="11267">
                                            <p:txEl>
                                              <p:pRg st="1" end="1"/>
                                            </p:txEl>
                                          </p:spTgt>
                                        </p:tgtEl>
                                        <p:attrNameLst>
                                          <p:attrName>style.rotation</p:attrName>
                                        </p:attrNameLst>
                                      </p:cBhvr>
                                      <p:tavLst>
                                        <p:tav tm="0">
                                          <p:val>
                                            <p:fltVal val="720"/>
                                          </p:val>
                                        </p:tav>
                                        <p:tav tm="100000">
                                          <p:val>
                                            <p:fltVal val="0"/>
                                          </p:val>
                                        </p:tav>
                                      </p:tavLst>
                                    </p:anim>
                                    <p:anim calcmode="lin" valueType="num">
                                      <p:cBhvr>
                                        <p:cTn id="22" dur="2000" fill="hold"/>
                                        <p:tgtEl>
                                          <p:spTgt spid="11267">
                                            <p:txEl>
                                              <p:pRg st="1" end="1"/>
                                            </p:txEl>
                                          </p:spTgt>
                                        </p:tgtEl>
                                        <p:attrNameLst>
                                          <p:attrName>ppt_h</p:attrName>
                                        </p:attrNameLst>
                                      </p:cBhvr>
                                      <p:tavLst>
                                        <p:tav tm="0">
                                          <p:val>
                                            <p:fltVal val="0"/>
                                          </p:val>
                                        </p:tav>
                                        <p:tav tm="100000">
                                          <p:val>
                                            <p:strVal val="#ppt_h"/>
                                          </p:val>
                                        </p:tav>
                                      </p:tavLst>
                                    </p:anim>
                                    <p:anim calcmode="lin" valueType="num">
                                      <p:cBhvr>
                                        <p:cTn id="23" dur="2000" fill="hold"/>
                                        <p:tgtEl>
                                          <p:spTgt spid="11267">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24" fill="hold">
                      <p:stCondLst>
                        <p:cond delay="indefinite"/>
                      </p:stCondLst>
                      <p:childTnLst>
                        <p:par>
                          <p:cTn id="25" fill="hold">
                            <p:stCondLst>
                              <p:cond delay="0"/>
                            </p:stCondLst>
                            <p:childTnLst>
                              <p:par>
                                <p:cTn id="26" presetID="35" presetClass="entr" presetSubtype="0" fill="hold" grpId="0" nodeType="clickEffect">
                                  <p:stCondLst>
                                    <p:cond delay="0"/>
                                  </p:stCondLst>
                                  <p:childTnLst>
                                    <p:set>
                                      <p:cBhvr>
                                        <p:cTn id="27" dur="1" fill="hold">
                                          <p:stCondLst>
                                            <p:cond delay="0"/>
                                          </p:stCondLst>
                                        </p:cTn>
                                        <p:tgtEl>
                                          <p:spTgt spid="11267">
                                            <p:txEl>
                                              <p:pRg st="2" end="2"/>
                                            </p:txEl>
                                          </p:spTgt>
                                        </p:tgtEl>
                                        <p:attrNameLst>
                                          <p:attrName>style.visibility</p:attrName>
                                        </p:attrNameLst>
                                      </p:cBhvr>
                                      <p:to>
                                        <p:strVal val="visible"/>
                                      </p:to>
                                    </p:set>
                                    <p:animEffect transition="in" filter="fade">
                                      <p:cBhvr>
                                        <p:cTn id="28" dur="2000"/>
                                        <p:tgtEl>
                                          <p:spTgt spid="11267">
                                            <p:txEl>
                                              <p:pRg st="2" end="2"/>
                                            </p:txEl>
                                          </p:spTgt>
                                        </p:tgtEl>
                                      </p:cBhvr>
                                    </p:animEffect>
                                    <p:anim calcmode="lin" valueType="num">
                                      <p:cBhvr>
                                        <p:cTn id="29" dur="2000" fill="hold"/>
                                        <p:tgtEl>
                                          <p:spTgt spid="11267">
                                            <p:txEl>
                                              <p:pRg st="2" end="2"/>
                                            </p:txEl>
                                          </p:spTgt>
                                        </p:tgtEl>
                                        <p:attrNameLst>
                                          <p:attrName>style.rotation</p:attrName>
                                        </p:attrNameLst>
                                      </p:cBhvr>
                                      <p:tavLst>
                                        <p:tav tm="0">
                                          <p:val>
                                            <p:fltVal val="720"/>
                                          </p:val>
                                        </p:tav>
                                        <p:tav tm="100000">
                                          <p:val>
                                            <p:fltVal val="0"/>
                                          </p:val>
                                        </p:tav>
                                      </p:tavLst>
                                    </p:anim>
                                    <p:anim calcmode="lin" valueType="num">
                                      <p:cBhvr>
                                        <p:cTn id="30" dur="2000" fill="hold"/>
                                        <p:tgtEl>
                                          <p:spTgt spid="11267">
                                            <p:txEl>
                                              <p:pRg st="2" end="2"/>
                                            </p:txEl>
                                          </p:spTgt>
                                        </p:tgtEl>
                                        <p:attrNameLst>
                                          <p:attrName>ppt_h</p:attrName>
                                        </p:attrNameLst>
                                      </p:cBhvr>
                                      <p:tavLst>
                                        <p:tav tm="0">
                                          <p:val>
                                            <p:fltVal val="0"/>
                                          </p:val>
                                        </p:tav>
                                        <p:tav tm="100000">
                                          <p:val>
                                            <p:strVal val="#ppt_h"/>
                                          </p:val>
                                        </p:tav>
                                      </p:tavLst>
                                    </p:anim>
                                    <p:anim calcmode="lin" valueType="num">
                                      <p:cBhvr>
                                        <p:cTn id="31" dur="2000" fill="hold"/>
                                        <p:tgtEl>
                                          <p:spTgt spid="11267">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32" fill="hold">
                      <p:stCondLst>
                        <p:cond delay="indefinite"/>
                      </p:stCondLst>
                      <p:childTnLst>
                        <p:par>
                          <p:cTn id="33" fill="hold">
                            <p:stCondLst>
                              <p:cond delay="0"/>
                            </p:stCondLst>
                            <p:childTnLst>
                              <p:par>
                                <p:cTn id="34" presetID="35" presetClass="entr" presetSubtype="0" fill="hold" grpId="0" nodeType="clickEffect">
                                  <p:stCondLst>
                                    <p:cond delay="0"/>
                                  </p:stCondLst>
                                  <p:childTnLst>
                                    <p:set>
                                      <p:cBhvr>
                                        <p:cTn id="35" dur="1" fill="hold">
                                          <p:stCondLst>
                                            <p:cond delay="0"/>
                                          </p:stCondLst>
                                        </p:cTn>
                                        <p:tgtEl>
                                          <p:spTgt spid="11267">
                                            <p:txEl>
                                              <p:pRg st="3" end="3"/>
                                            </p:txEl>
                                          </p:spTgt>
                                        </p:tgtEl>
                                        <p:attrNameLst>
                                          <p:attrName>style.visibility</p:attrName>
                                        </p:attrNameLst>
                                      </p:cBhvr>
                                      <p:to>
                                        <p:strVal val="visible"/>
                                      </p:to>
                                    </p:set>
                                    <p:animEffect transition="in" filter="fade">
                                      <p:cBhvr>
                                        <p:cTn id="36" dur="2000"/>
                                        <p:tgtEl>
                                          <p:spTgt spid="11267">
                                            <p:txEl>
                                              <p:pRg st="3" end="3"/>
                                            </p:txEl>
                                          </p:spTgt>
                                        </p:tgtEl>
                                      </p:cBhvr>
                                    </p:animEffect>
                                    <p:anim calcmode="lin" valueType="num">
                                      <p:cBhvr>
                                        <p:cTn id="37" dur="2000" fill="hold"/>
                                        <p:tgtEl>
                                          <p:spTgt spid="11267">
                                            <p:txEl>
                                              <p:pRg st="3" end="3"/>
                                            </p:txEl>
                                          </p:spTgt>
                                        </p:tgtEl>
                                        <p:attrNameLst>
                                          <p:attrName>style.rotation</p:attrName>
                                        </p:attrNameLst>
                                      </p:cBhvr>
                                      <p:tavLst>
                                        <p:tav tm="0">
                                          <p:val>
                                            <p:fltVal val="720"/>
                                          </p:val>
                                        </p:tav>
                                        <p:tav tm="100000">
                                          <p:val>
                                            <p:fltVal val="0"/>
                                          </p:val>
                                        </p:tav>
                                      </p:tavLst>
                                    </p:anim>
                                    <p:anim calcmode="lin" valueType="num">
                                      <p:cBhvr>
                                        <p:cTn id="38" dur="2000" fill="hold"/>
                                        <p:tgtEl>
                                          <p:spTgt spid="11267">
                                            <p:txEl>
                                              <p:pRg st="3" end="3"/>
                                            </p:txEl>
                                          </p:spTgt>
                                        </p:tgtEl>
                                        <p:attrNameLst>
                                          <p:attrName>ppt_h</p:attrName>
                                        </p:attrNameLst>
                                      </p:cBhvr>
                                      <p:tavLst>
                                        <p:tav tm="0">
                                          <p:val>
                                            <p:fltVal val="0"/>
                                          </p:val>
                                        </p:tav>
                                        <p:tav tm="100000">
                                          <p:val>
                                            <p:strVal val="#ppt_h"/>
                                          </p:val>
                                        </p:tav>
                                      </p:tavLst>
                                    </p:anim>
                                    <p:anim calcmode="lin" valueType="num">
                                      <p:cBhvr>
                                        <p:cTn id="39" dur="2000" fill="hold"/>
                                        <p:tgtEl>
                                          <p:spTgt spid="11267">
                                            <p:txEl>
                                              <p:pRg st="3" end="3"/>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pPr eaLnBrk="1" hangingPunct="1">
              <a:defRPr/>
            </a:pPr>
            <a:r>
              <a:rPr lang="en-US"/>
              <a:t>Different versions of the Buddha!</a:t>
            </a:r>
          </a:p>
        </p:txBody>
      </p:sp>
      <p:sp>
        <p:nvSpPr>
          <p:cNvPr id="123909" name="Rectangle 5"/>
          <p:cNvSpPr>
            <a:spLocks noGrp="1" noChangeArrowheads="1"/>
          </p:cNvSpPr>
          <p:nvPr>
            <p:ph type="body" sz="half" idx="2"/>
          </p:nvPr>
        </p:nvSpPr>
        <p:spPr/>
        <p:txBody>
          <a:bodyPr/>
          <a:lstStyle/>
          <a:p>
            <a:pPr eaLnBrk="1" hangingPunct="1">
              <a:defRPr/>
            </a:pPr>
            <a:r>
              <a:rPr lang="en-US"/>
              <a:t>Thai Buddha</a:t>
            </a:r>
          </a:p>
        </p:txBody>
      </p:sp>
      <p:pic>
        <p:nvPicPr>
          <p:cNvPr id="123910" name="Picture 6" descr="thai-buddha_05"/>
          <p:cNvPicPr>
            <a:picLocks noGrp="1" noChangeAspect="1" noChangeArrowheads="1"/>
          </p:cNvPicPr>
          <p:nvPr>
            <p:ph type="body" sz="half" idx="1"/>
          </p:nvPr>
        </p:nvPicPr>
        <p:blipFill>
          <a:blip r:embed="rId3"/>
          <a:srcRect/>
          <a:stretch>
            <a:fillRect/>
          </a:stretch>
        </p:blipFill>
        <p:spPr>
          <a:xfrm>
            <a:off x="457200" y="2001838"/>
            <a:ext cx="4038600" cy="372586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123906"/>
                                        </p:tgtEl>
                                        <p:attrNameLst>
                                          <p:attrName>style.visibility</p:attrName>
                                        </p:attrNameLst>
                                      </p:cBhvr>
                                      <p:to>
                                        <p:strVal val="visible"/>
                                      </p:to>
                                    </p:set>
                                    <p:anim calcmode="lin" valueType="num">
                                      <p:cBhvr>
                                        <p:cTn id="7" dur="500" fill="hold"/>
                                        <p:tgtEl>
                                          <p:spTgt spid="123906"/>
                                        </p:tgtEl>
                                        <p:attrNameLst>
                                          <p:attrName>ppt_w</p:attrName>
                                        </p:attrNameLst>
                                      </p:cBhvr>
                                      <p:tavLst>
                                        <p:tav tm="0">
                                          <p:val>
                                            <p:strVal val="#ppt_w*0.05"/>
                                          </p:val>
                                        </p:tav>
                                        <p:tav tm="100000">
                                          <p:val>
                                            <p:strVal val="#ppt_w"/>
                                          </p:val>
                                        </p:tav>
                                      </p:tavLst>
                                    </p:anim>
                                    <p:anim calcmode="lin" valueType="num">
                                      <p:cBhvr>
                                        <p:cTn id="8" dur="500" fill="hold"/>
                                        <p:tgtEl>
                                          <p:spTgt spid="123906"/>
                                        </p:tgtEl>
                                        <p:attrNameLst>
                                          <p:attrName>ppt_h</p:attrName>
                                        </p:attrNameLst>
                                      </p:cBhvr>
                                      <p:tavLst>
                                        <p:tav tm="0">
                                          <p:val>
                                            <p:strVal val="#ppt_h"/>
                                          </p:val>
                                        </p:tav>
                                        <p:tav tm="100000">
                                          <p:val>
                                            <p:strVal val="#ppt_h"/>
                                          </p:val>
                                        </p:tav>
                                      </p:tavLst>
                                    </p:anim>
                                    <p:anim calcmode="lin" valueType="num">
                                      <p:cBhvr>
                                        <p:cTn id="9" dur="500" fill="hold"/>
                                        <p:tgtEl>
                                          <p:spTgt spid="123906"/>
                                        </p:tgtEl>
                                        <p:attrNameLst>
                                          <p:attrName>ppt_x</p:attrName>
                                        </p:attrNameLst>
                                      </p:cBhvr>
                                      <p:tavLst>
                                        <p:tav tm="0">
                                          <p:val>
                                            <p:strVal val="#ppt_x-.2"/>
                                          </p:val>
                                        </p:tav>
                                        <p:tav tm="100000">
                                          <p:val>
                                            <p:strVal val="#ppt_x"/>
                                          </p:val>
                                        </p:tav>
                                      </p:tavLst>
                                    </p:anim>
                                    <p:anim calcmode="lin" valueType="num">
                                      <p:cBhvr>
                                        <p:cTn id="10" dur="500" fill="hold"/>
                                        <p:tgtEl>
                                          <p:spTgt spid="123906"/>
                                        </p:tgtEl>
                                        <p:attrNameLst>
                                          <p:attrName>ppt_y</p:attrName>
                                        </p:attrNameLst>
                                      </p:cBhvr>
                                      <p:tavLst>
                                        <p:tav tm="0">
                                          <p:val>
                                            <p:strVal val="#ppt_y"/>
                                          </p:val>
                                        </p:tav>
                                        <p:tav tm="100000">
                                          <p:val>
                                            <p:strVal val="#ppt_y"/>
                                          </p:val>
                                        </p:tav>
                                      </p:tavLst>
                                    </p:anim>
                                    <p:animEffect transition="in" filter="fade">
                                      <p:cBhvr>
                                        <p:cTn id="11" dur="500"/>
                                        <p:tgtEl>
                                          <p:spTgt spid="123906"/>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23909">
                                            <p:txEl>
                                              <p:pRg st="0" end="0"/>
                                            </p:txEl>
                                          </p:spTgt>
                                        </p:tgtEl>
                                        <p:attrNameLst>
                                          <p:attrName>style.visibility</p:attrName>
                                        </p:attrNameLst>
                                      </p:cBhvr>
                                      <p:to>
                                        <p:strVal val="visible"/>
                                      </p:to>
                                    </p:set>
                                    <p:animEffect transition="in" filter="dissolve">
                                      <p:cBhvr>
                                        <p:cTn id="16" dur="500"/>
                                        <p:tgtEl>
                                          <p:spTgt spid="123909">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123910"/>
                                        </p:tgtEl>
                                        <p:attrNameLst>
                                          <p:attrName>style.visibility</p:attrName>
                                        </p:attrNameLst>
                                      </p:cBhvr>
                                      <p:to>
                                        <p:strVal val="visible"/>
                                      </p:to>
                                    </p:set>
                                    <p:anim calcmode="lin" valueType="num">
                                      <p:cBhvr>
                                        <p:cTn id="21" dur="500" fill="hold"/>
                                        <p:tgtEl>
                                          <p:spTgt spid="123910"/>
                                        </p:tgtEl>
                                        <p:attrNameLst>
                                          <p:attrName>ppt_w</p:attrName>
                                        </p:attrNameLst>
                                      </p:cBhvr>
                                      <p:tavLst>
                                        <p:tav tm="0">
                                          <p:val>
                                            <p:fltVal val="0"/>
                                          </p:val>
                                        </p:tav>
                                        <p:tav tm="100000">
                                          <p:val>
                                            <p:strVal val="#ppt_w"/>
                                          </p:val>
                                        </p:tav>
                                      </p:tavLst>
                                    </p:anim>
                                    <p:anim calcmode="lin" valueType="num">
                                      <p:cBhvr>
                                        <p:cTn id="22" dur="500" fill="hold"/>
                                        <p:tgtEl>
                                          <p:spTgt spid="1239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6" grpId="0"/>
      <p:bldP spid="123909" grpId="0" build="p"/>
    </p:bldLst>
  </p:timing>
</p:sld>
</file>

<file path=ppt/theme/theme1.xml><?xml version="1.0" encoding="utf-8"?>
<a:theme xmlns:a="http://schemas.openxmlformats.org/drawingml/2006/main" name="Maple">
  <a:themeElements>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Mapl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Mapl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Mapl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Mapl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Mapl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Mapl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Mapl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Mapl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Mapl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Maple</Template>
  <TotalTime>101</TotalTime>
  <Words>790</Words>
  <Application>Microsoft Office PowerPoint</Application>
  <PresentationFormat>On-screen Show (4:3)</PresentationFormat>
  <Paragraphs>124</Paragraphs>
  <Slides>28</Slides>
  <Notes>28</Notes>
  <HiddenSlides>0</HiddenSlides>
  <MMClips>0</MMClips>
  <ScaleCrop>false</ScaleCrop>
  <HeadingPairs>
    <vt:vector size="6" baseType="variant">
      <vt:variant>
        <vt:lpstr>Fonts Used</vt:lpstr>
      </vt:variant>
      <vt:variant>
        <vt:i4>3</vt:i4>
      </vt:variant>
      <vt:variant>
        <vt:lpstr>Design Template</vt:lpstr>
      </vt:variant>
      <vt:variant>
        <vt:i4>2</vt:i4>
      </vt:variant>
      <vt:variant>
        <vt:lpstr>Slide Titles</vt:lpstr>
      </vt:variant>
      <vt:variant>
        <vt:i4>28</vt:i4>
      </vt:variant>
    </vt:vector>
  </HeadingPairs>
  <TitlesOfParts>
    <vt:vector size="33" baseType="lpstr">
      <vt:lpstr>Times New Roman</vt:lpstr>
      <vt:lpstr>Arial</vt:lpstr>
      <vt:lpstr>Wingdings</vt:lpstr>
      <vt:lpstr>Maple</vt:lpstr>
      <vt:lpstr>Maple</vt:lpstr>
      <vt:lpstr>Buddhism</vt:lpstr>
      <vt:lpstr>Unlike Christianity or Hinduism:</vt:lpstr>
      <vt:lpstr>Spread of Buddhism</vt:lpstr>
      <vt:lpstr>Buddhists believe that there are 10 qualities that humans have that must be perfected:</vt:lpstr>
      <vt:lpstr>The Story of Buddhism</vt:lpstr>
      <vt:lpstr>Becoming Buddha (the enlightened one)</vt:lpstr>
      <vt:lpstr>Becoming Buddha</vt:lpstr>
      <vt:lpstr>The Four Noble Truths</vt:lpstr>
      <vt:lpstr>Different versions of the Buddha!</vt:lpstr>
      <vt:lpstr>Japanese Buddha </vt:lpstr>
      <vt:lpstr>Chinese Buddha</vt:lpstr>
      <vt:lpstr>Korean Buddha</vt:lpstr>
      <vt:lpstr>Indian Buddha</vt:lpstr>
      <vt:lpstr>Laotian Buddha</vt:lpstr>
      <vt:lpstr>Tibetan Buddha</vt:lpstr>
      <vt:lpstr>Vietnamese Buddha</vt:lpstr>
      <vt:lpstr>Balinese Buddha</vt:lpstr>
      <vt:lpstr>Indonesian Buddha</vt:lpstr>
      <vt:lpstr>Mongolian Buddha</vt:lpstr>
      <vt:lpstr>Sri Lankan Buddha</vt:lpstr>
      <vt:lpstr>The Noble Eightfold Path </vt:lpstr>
      <vt:lpstr>Wisdom (Panna)</vt:lpstr>
      <vt:lpstr>Morality (sila)</vt:lpstr>
      <vt:lpstr>Meditation (Samadhi)</vt:lpstr>
      <vt:lpstr>Nirvana</vt:lpstr>
      <vt:lpstr>The Wheel of Samsara (or Life)</vt:lpstr>
      <vt:lpstr>According to Buddhism, the following things interfere with a person’s ability to achieve Nirvana:</vt:lpstr>
      <vt:lpstr>Activity!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Buddhism</dc:title>
  <dc:creator>kathleen krall</dc:creator>
  <cp:lastModifiedBy>McFaddeR</cp:lastModifiedBy>
  <cp:revision>5</cp:revision>
  <dcterms:created xsi:type="dcterms:W3CDTF">2008-09-12T13:22:12Z</dcterms:created>
  <dcterms:modified xsi:type="dcterms:W3CDTF">2008-09-30T13:02:35Z</dcterms:modified>
</cp:coreProperties>
</file>